
<file path=[Content_Types].xml><?xml version="1.0" encoding="utf-8"?>
<Types xmlns="http://schemas.openxmlformats.org/package/2006/content-types">
  <Default Extension="gif" ContentType="image/gif"/>
  <Default Extension="jpeg" ContentType="image/jpeg"/>
  <Default Extension="jpg" ContentType="image/jpg"/>
  <Default Extension="mp3" ContentType="audio/m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5.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6.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7.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8.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48_207E56D0.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omments/modernComment_14F_39D25ACA.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FFFFCF5_708F3C8.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4E_17AAB633.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54_F2D45171.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06_3FE01DD8.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115_F33D7B34.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102_F8E56039.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138_C314BC9F.xml" ContentType="application/vnd.ms-powerpoint.comments+xml"/>
  <Override PartName="/ppt/notesSlides/notesSlide40.xml" ContentType="application/vnd.openxmlformats-officedocument.presentationml.notesSlide+xml"/>
  <Override PartName="/ppt/comments/modernComment_12E_3482F8DC.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13" r:id="rId5"/>
    <p:sldMasterId id="2147484094" r:id="rId6"/>
    <p:sldMasterId id="2147484109" r:id="rId7"/>
    <p:sldMasterId id="2147484134" r:id="rId8"/>
    <p:sldMasterId id="2147484175" r:id="rId9"/>
    <p:sldMasterId id="2147484218" r:id="rId10"/>
    <p:sldMasterId id="2147484223" r:id="rId11"/>
    <p:sldMasterId id="2147484265" r:id="rId12"/>
  </p:sldMasterIdLst>
  <p:notesMasterIdLst>
    <p:notesMasterId r:id="rId65"/>
  </p:notesMasterIdLst>
  <p:handoutMasterIdLst>
    <p:handoutMasterId r:id="rId66"/>
  </p:handoutMasterIdLst>
  <p:sldIdLst>
    <p:sldId id="2147481689" r:id="rId13"/>
    <p:sldId id="275" r:id="rId14"/>
    <p:sldId id="2147482868" r:id="rId15"/>
    <p:sldId id="328" r:id="rId16"/>
    <p:sldId id="2147481837" r:id="rId17"/>
    <p:sldId id="2147481838" r:id="rId18"/>
    <p:sldId id="2147479579" r:id="rId19"/>
    <p:sldId id="2147481836" r:id="rId20"/>
    <p:sldId id="2147482870" r:id="rId21"/>
    <p:sldId id="2147482871" r:id="rId22"/>
    <p:sldId id="2147482872" r:id="rId23"/>
    <p:sldId id="326" r:id="rId24"/>
    <p:sldId id="335" r:id="rId25"/>
    <p:sldId id="264" r:id="rId26"/>
    <p:sldId id="261" r:id="rId27"/>
    <p:sldId id="257" r:id="rId28"/>
    <p:sldId id="259" r:id="rId29"/>
    <p:sldId id="2147482873" r:id="rId30"/>
    <p:sldId id="260" r:id="rId31"/>
    <p:sldId id="2147482869" r:id="rId32"/>
    <p:sldId id="396" r:id="rId33"/>
    <p:sldId id="334" r:id="rId34"/>
    <p:sldId id="319" r:id="rId35"/>
    <p:sldId id="339" r:id="rId36"/>
    <p:sldId id="340" r:id="rId37"/>
    <p:sldId id="265" r:id="rId38"/>
    <p:sldId id="256" r:id="rId39"/>
    <p:sldId id="262" r:id="rId40"/>
    <p:sldId id="550145256" r:id="rId41"/>
    <p:sldId id="267" r:id="rId42"/>
    <p:sldId id="268" r:id="rId43"/>
    <p:sldId id="273" r:id="rId44"/>
    <p:sldId id="277" r:id="rId45"/>
    <p:sldId id="2147482849" r:id="rId46"/>
    <p:sldId id="270" r:id="rId47"/>
    <p:sldId id="269" r:id="rId48"/>
    <p:sldId id="2147482850" r:id="rId49"/>
    <p:sldId id="2147482864" r:id="rId50"/>
    <p:sldId id="2147482866" r:id="rId51"/>
    <p:sldId id="2147482851" r:id="rId52"/>
    <p:sldId id="258" r:id="rId53"/>
    <p:sldId id="280" r:id="rId54"/>
    <p:sldId id="312" r:id="rId55"/>
    <p:sldId id="302" r:id="rId56"/>
    <p:sldId id="266" r:id="rId57"/>
    <p:sldId id="271" r:id="rId58"/>
    <p:sldId id="272" r:id="rId59"/>
    <p:sldId id="2147482826" r:id="rId60"/>
    <p:sldId id="298" r:id="rId61"/>
    <p:sldId id="293" r:id="rId62"/>
    <p:sldId id="274" r:id="rId63"/>
    <p:sldId id="2147482867" r:id="rId64"/>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Mo Curator" id="{22146BBE-CFD6-1D4B-8931-58D3B35EDFAF}">
          <p14:sldIdLst>
            <p14:sldId id="2147481689"/>
            <p14:sldId id="275"/>
            <p14:sldId id="2147482868"/>
          </p14:sldIdLst>
        </p14:section>
        <p14:section name="Intro" id="{3E118FE8-650A-CC47-B9A5-8F525629A6B1}">
          <p14:sldIdLst>
            <p14:sldId id="328"/>
            <p14:sldId id="2147481837"/>
            <p14:sldId id="2147481838"/>
            <p14:sldId id="2147479579"/>
            <p14:sldId id="2147481836"/>
            <p14:sldId id="2147482870"/>
            <p14:sldId id="2147482871"/>
            <p14:sldId id="2147482872"/>
            <p14:sldId id="326"/>
            <p14:sldId id="335"/>
            <p14:sldId id="264"/>
            <p14:sldId id="261"/>
          </p14:sldIdLst>
        </p14:section>
        <p14:section name="text" id="{04E68167-4F67-4540-A792-0F3451448C09}">
          <p14:sldIdLst>
            <p14:sldId id="257"/>
            <p14:sldId id="259"/>
            <p14:sldId id="2147482873"/>
            <p14:sldId id="260"/>
            <p14:sldId id="2147482869"/>
            <p14:sldId id="396"/>
            <p14:sldId id="334"/>
            <p14:sldId id="319"/>
            <p14:sldId id="339"/>
            <p14:sldId id="340"/>
            <p14:sldId id="265"/>
            <p14:sldId id="256"/>
            <p14:sldId id="262"/>
            <p14:sldId id="550145256"/>
            <p14:sldId id="267"/>
            <p14:sldId id="268"/>
            <p14:sldId id="273"/>
            <p14:sldId id="277"/>
            <p14:sldId id="2147482849"/>
            <p14:sldId id="270"/>
            <p14:sldId id="269"/>
            <p14:sldId id="2147482850"/>
            <p14:sldId id="2147482864"/>
            <p14:sldId id="2147482866"/>
            <p14:sldId id="2147482851"/>
            <p14:sldId id="258"/>
            <p14:sldId id="280"/>
            <p14:sldId id="312"/>
            <p14:sldId id="302"/>
            <p14:sldId id="266"/>
            <p14:sldId id="271"/>
            <p14:sldId id="272"/>
            <p14:sldId id="2147482826"/>
            <p14:sldId id="298"/>
            <p14:sldId id="293"/>
            <p14:sldId id="274"/>
            <p14:sldId id="21474828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A8A0306-DB9E-19B6-6231-74F8F2266F9A}" name="Vikash Kumar" initials="" userId="S::vikashk@nvidia.com::e2352e9b-db98-45a3-bf21-a70675e5e1d8" providerId="AD"/>
  <p188:author id="{049F3C1F-190E-62C2-021B-F691F4B27ADE}" name="Mitesh Patel" initials="MP" userId="S::miteshp@nvidia.com::07a2bc07-fb83-478e-82f3-3b91591683bf" providerId="AD"/>
  <p188:author id="{C4B65120-28B5-4193-93E5-043A1BEEA953}" name="Kristen Rumley" initials="KR" userId="S::krumley@nvidia.com::f7e7434e-5100-4e4e-91d5-ab2c7483e19f" providerId="AD"/>
  <p188:author id="{4E2AA929-42B0-E158-2E2C-39CDB4333172}" name="Bartley Richardson" initials="BR" userId="S::brichardson@nvidia.com::4815edaa-382b-4a44-81fd-048609418a17" providerId="AD"/>
  <p188:author id="{1A936F2D-E2CC-7874-C0B9-06EE77466AD4}" name="Summer Liu" initials="SL" userId="S::sumliu@nvidia.com::be8f308e-98c8-45e9-977e-b88799f91cc2" providerId="AD"/>
  <p188:author id="{A7CCF531-F65B-A9D3-408D-C470E89154AE}" name="Karthikeyan Rajendran" initials="KR" userId="S::krajendran@nvidia.com::cad73527-0b31-4ad6-be0c-9e75dccba41e" providerId="AD"/>
  <p188:author id="{7B94253B-A3DF-34DC-B2B9-45EF535B016B}" name="Helen Cantore" initials="HC" userId="S::hcantore@nvidia.com::33584dd6-5b58-4f5b-90bb-5df3b47466ff" providerId="AD"/>
  <p188:author id="{2A32E63B-884A-6047-0F5A-BCC27CB1D6B2}" name="Isabel Hulseman" initials="IH" userId="S::ihulseman@nvidia.com::1cfc3e23-8f47-49f3-8eda-d68008f5918f" providerId="AD"/>
  <p188:author id="{DBD34B3D-2D89-A854-FE2D-8C326F275FE5}" name="Bethann Noble" initials="BN" userId="S::bnoble@nvidia.com::8ac0508b-915f-4307-8d66-d071a426078a" providerId="AD"/>
  <p188:author id="{99F00455-54F6-DFA1-A108-DD1CA18EF479}" name="Mehran Maghoumi" initials="MM" userId="S::mmaghoumi@nvidia.com::45803c25-5966-4046-b646-7e6d8f41f113" providerId="AD"/>
  <p188:author id="{6C98885B-452D-A776-3767-635B662EE16E}" name="Allison Ding" initials="AD" userId="S::allisond@nvidia.com::4e3ed863-f6fd-484c-8486-179b259541b2" providerId="AD"/>
  <p188:author id="{46E7D460-A0A8-FD59-C8D5-F9D1A53171BD}" name="Ryan Wolf" initials="RW" userId="S::rywolf@nvidia.com::9655e9e7-fdc1-4b65-845b-1c2c2108f3e9" providerId="AD"/>
  <p188:author id="{8CE8976E-A618-2246-460D-A95B748F7348}" name="Avi Soor" initials="AS" userId="S::asoor@nvidia.com::af48c6e4-009b-46ab-92e3-a2243cc1eba9" providerId="AD"/>
  <p188:author id="{182CEC70-682D-E0DD-B770-B6B72D7DEA97}" name="Evan Acharya" initials="EA" userId="S::eacharya@nvidia.com::c938abad-6803-42d8-b9c0-bbdc2fe3e162" providerId="AD"/>
  <p188:author id="{6F993881-0C55-57ED-4C10-4F31DBEA4344}" name="Moon Chung" initials="MC" userId="S::moonc@nvidia.com::93301fe0-2d0a-45aa-b2c7-64a90e073285" providerId="AD"/>
  <p188:author id="{E97E6F89-86DF-54FD-EF97-76BC4D6DF27F}" name="Nicola Sessions" initials="NS" userId="S::nsessions@nvidia.com::d9f4a7f9-5358-423e-a952-d438088dae86" providerId="AD"/>
  <p188:author id="{EB433F8C-32A4-A7A8-C723-9D6662CDC175}" name="David Lesage" initials="" userId="S::dlesage@nvidia.com::3f23d46e-ecef-4e67-9b2a-2b6302c27989" providerId="AD"/>
  <p188:author id="{93F1238F-EE43-DFEC-37A8-149C6D7B3F51}" name="Sandeep Hiremath" initials="SH" userId="S::shiremath@nvidia.com::adcf8fee-dad4-4984-b04c-679e66ea0022" providerId="AD"/>
  <p188:author id="{864ADE9D-F4EE-95E5-2BBC-DA7C065EEEBD}" name="Lan Malin" initials="" userId="S::lmalin@nvidia.com::b5c2a1d9-0914-4978-8d7f-6ddf944190c7" providerId="AD"/>
  <p188:author id="{76F8C09E-FFB3-6C1E-B62F-19B26FE8F14F}" name="Nirmal Kumar Juluru" initials="NJ" userId="S::njuluru@nvidia.com::4955b243-3477-428b-8cc5-d1b9b3938a74" providerId="AD"/>
  <p188:author id="{839FB1C6-F418-A108-3F7D-CDDAF5EE5A37}" name="Chintan Patel" initials="CP" userId="S::cpatel@nvidia.com::626bdbc1-ec03-4991-a9ca-0b10f2118fd5" providerId="AD"/>
  <p188:author id="{9F1F60C8-85E1-1F07-F2BC-B132966941B9}" name="Vikranth Jeyakumar" initials="" userId="S::vjeyakumar@nvidia.com::66ed92b4-e4c7-448a-9b49-e4a0652a3481" providerId="AD"/>
  <p188:author id="{57FE7CDA-28C2-92AD-666C-72AD496B2577}" name="Arham Mehta" initials="AM" userId="S::arhamm@nvidia.com::69f9d224-b032-4f87-87d6-94762e8ca81c" providerId="AD"/>
  <p188:author id="{0F404FEB-05E4-D7D7-BE34-603E7B25E03E}" name="Gordana Neskovic" initials="GN" userId="S::gneskovic@nvidia.com::743bb0c5-9c19-46e3-af62-5e2e57abd37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2727"/>
    <a:srgbClr val="FAC200"/>
    <a:srgbClr val="F05454"/>
    <a:srgbClr val="151617"/>
    <a:srgbClr val="028563"/>
    <a:srgbClr val="D1D1D1"/>
    <a:srgbClr val="595959"/>
    <a:srgbClr val="CCDAD3"/>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87AD12-0E27-47B5-9C50-2DDBEC8D9AB9}" v="25" dt="2025-12-09T07:09:49.525"/>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1" autoAdjust="0"/>
    <p:restoredTop sz="81719" autoAdjust="0"/>
  </p:normalViewPr>
  <p:slideViewPr>
    <p:cSldViewPr snapToGrid="0">
      <p:cViewPr varScale="1">
        <p:scale>
          <a:sx n="20" d="100"/>
          <a:sy n="20" d="100"/>
        </p:scale>
        <p:origin x="940"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notesMaster" Target="notesMasters/notesMaster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4.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Maheshwari" userId="d2818c67-b938-4fb7-8170-123947f848f0" providerId="ADAL" clId="{8A200D75-8FD7-4918-A347-635B40EAC374}"/>
    <pc:docChg chg="undo custSel addSld delSld modSld addMainMaster delMainMaster modSection">
      <pc:chgData name="Ayush Maheshwari" userId="d2818c67-b938-4fb7-8170-123947f848f0" providerId="ADAL" clId="{8A200D75-8FD7-4918-A347-635B40EAC374}" dt="2025-12-09T07:10:45.002" v="150" actId="113"/>
      <pc:docMkLst>
        <pc:docMk/>
      </pc:docMkLst>
      <pc:sldChg chg="del">
        <pc:chgData name="Ayush Maheshwari" userId="d2818c67-b938-4fb7-8170-123947f848f0" providerId="ADAL" clId="{8A200D75-8FD7-4918-A347-635B40EAC374}" dt="2025-12-09T07:07:41.246" v="132" actId="2696"/>
        <pc:sldMkLst>
          <pc:docMk/>
          <pc:sldMk cId="2111890790" sldId="259"/>
        </pc:sldMkLst>
      </pc:sldChg>
      <pc:sldChg chg="add mod modShow">
        <pc:chgData name="Ayush Maheshwari" userId="d2818c67-b938-4fb7-8170-123947f848f0" providerId="ADAL" clId="{8A200D75-8FD7-4918-A347-635B40EAC374}" dt="2025-12-09T07:07:53.249" v="134" actId="729"/>
        <pc:sldMkLst>
          <pc:docMk/>
          <pc:sldMk cId="2147146642" sldId="259"/>
        </pc:sldMkLst>
      </pc:sldChg>
      <pc:sldChg chg="add del">
        <pc:chgData name="Ayush Maheshwari" userId="d2818c67-b938-4fb7-8170-123947f848f0" providerId="ADAL" clId="{8A200D75-8FD7-4918-A347-635B40EAC374}" dt="2025-12-09T07:08:17.936" v="142"/>
        <pc:sldMkLst>
          <pc:docMk/>
          <pc:sldMk cId="230780681" sldId="260"/>
        </pc:sldMkLst>
      </pc:sldChg>
      <pc:sldChg chg="add del">
        <pc:chgData name="Ayush Maheshwari" userId="d2818c67-b938-4fb7-8170-123947f848f0" providerId="ADAL" clId="{8A200D75-8FD7-4918-A347-635B40EAC374}" dt="2025-12-09T07:08:12.384" v="140" actId="2696"/>
        <pc:sldMkLst>
          <pc:docMk/>
          <pc:sldMk cId="1158377336" sldId="260"/>
        </pc:sldMkLst>
      </pc:sldChg>
      <pc:sldChg chg="add">
        <pc:chgData name="Ayush Maheshwari" userId="d2818c67-b938-4fb7-8170-123947f848f0" providerId="ADAL" clId="{8A200D75-8FD7-4918-A347-635B40EAC374}" dt="2025-12-09T07:08:19.709" v="143"/>
        <pc:sldMkLst>
          <pc:docMk/>
          <pc:sldMk cId="1915841844" sldId="260"/>
        </pc:sldMkLst>
      </pc:sldChg>
      <pc:sldChg chg="del">
        <pc:chgData name="Ayush Maheshwari" userId="d2818c67-b938-4fb7-8170-123947f848f0" providerId="ADAL" clId="{8A200D75-8FD7-4918-A347-635B40EAC374}" dt="2025-12-09T07:07:58.085" v="135" actId="47"/>
        <pc:sldMkLst>
          <pc:docMk/>
          <pc:sldMk cId="303534657" sldId="263"/>
        </pc:sldMkLst>
      </pc:sldChg>
      <pc:sldChg chg="modSp add mod">
        <pc:chgData name="Ayush Maheshwari" userId="d2818c67-b938-4fb7-8170-123947f848f0" providerId="ADAL" clId="{8A200D75-8FD7-4918-A347-635B40EAC374}" dt="2025-12-09T07:10:45.002" v="150" actId="113"/>
        <pc:sldMkLst>
          <pc:docMk/>
          <pc:sldMk cId="1759431543" sldId="275"/>
        </pc:sldMkLst>
        <pc:spChg chg="mod">
          <ac:chgData name="Ayush Maheshwari" userId="d2818c67-b938-4fb7-8170-123947f848f0" providerId="ADAL" clId="{8A200D75-8FD7-4918-A347-635B40EAC374}" dt="2025-12-09T07:10:45.002" v="150" actId="113"/>
          <ac:spMkLst>
            <pc:docMk/>
            <pc:sldMk cId="1759431543" sldId="275"/>
            <ac:spMk id="43" creationId="{E2F6D56B-A71E-4E27-986F-820BE0840277}"/>
          </ac:spMkLst>
        </pc:spChg>
      </pc:sldChg>
      <pc:sldChg chg="mod modShow">
        <pc:chgData name="Ayush Maheshwari" userId="d2818c67-b938-4fb7-8170-123947f848f0" providerId="ADAL" clId="{8A200D75-8FD7-4918-A347-635B40EAC374}" dt="2025-12-08T05:51:14.279" v="8" actId="729"/>
        <pc:sldMkLst>
          <pc:docMk/>
          <pc:sldMk cId="880998620" sldId="302"/>
        </pc:sldMkLst>
      </pc:sldChg>
      <pc:sldChg chg="add del">
        <pc:chgData name="Ayush Maheshwari" userId="d2818c67-b938-4fb7-8170-123947f848f0" providerId="ADAL" clId="{8A200D75-8FD7-4918-A347-635B40EAC374}" dt="2025-12-09T07:08:09.211" v="138" actId="2696"/>
        <pc:sldMkLst>
          <pc:docMk/>
          <pc:sldMk cId="2012524481" sldId="319"/>
        </pc:sldMkLst>
      </pc:sldChg>
      <pc:sldChg chg="mod modShow">
        <pc:chgData name="Ayush Maheshwari" userId="d2818c67-b938-4fb7-8170-123947f848f0" providerId="ADAL" clId="{8A200D75-8FD7-4918-A347-635B40EAC374}" dt="2025-12-06T10:55:24.517" v="0" actId="729"/>
        <pc:sldMkLst>
          <pc:docMk/>
          <pc:sldMk cId="545150672" sldId="328"/>
        </pc:sldMkLst>
      </pc:sldChg>
      <pc:sldChg chg="add del">
        <pc:chgData name="Ayush Maheshwari" userId="d2818c67-b938-4fb7-8170-123947f848f0" providerId="ADAL" clId="{8A200D75-8FD7-4918-A347-635B40EAC374}" dt="2025-12-08T09:12:09.369" v="86"/>
        <pc:sldMkLst>
          <pc:docMk/>
          <pc:sldMk cId="0" sldId="396"/>
        </pc:sldMkLst>
      </pc:sldChg>
      <pc:sldChg chg="del">
        <pc:chgData name="Ayush Maheshwari" userId="d2818c67-b938-4fb7-8170-123947f848f0" providerId="ADAL" clId="{8A200D75-8FD7-4918-A347-635B40EAC374}" dt="2025-12-08T05:51:23.594" v="10" actId="47"/>
        <pc:sldMkLst>
          <pc:docMk/>
          <pc:sldMk cId="13014135" sldId="2147472009"/>
        </pc:sldMkLst>
      </pc:sldChg>
      <pc:sldChg chg="add del">
        <pc:chgData name="Ayush Maheshwari" userId="d2818c67-b938-4fb7-8170-123947f848f0" providerId="ADAL" clId="{8A200D75-8FD7-4918-A347-635B40EAC374}" dt="2025-12-08T09:16:05.581" v="89"/>
        <pc:sldMkLst>
          <pc:docMk/>
          <pc:sldMk cId="506465176" sldId="2147479579"/>
        </pc:sldMkLst>
      </pc:sldChg>
      <pc:sldChg chg="add del">
        <pc:chgData name="Ayush Maheshwari" userId="d2818c67-b938-4fb7-8170-123947f848f0" providerId="ADAL" clId="{8A200D75-8FD7-4918-A347-635B40EAC374}" dt="2025-12-08T09:16:05.581" v="89"/>
        <pc:sldMkLst>
          <pc:docMk/>
          <pc:sldMk cId="3432579064" sldId="2147481836"/>
        </pc:sldMkLst>
      </pc:sldChg>
      <pc:sldChg chg="add del">
        <pc:chgData name="Ayush Maheshwari" userId="d2818c67-b938-4fb7-8170-123947f848f0" providerId="ADAL" clId="{8A200D75-8FD7-4918-A347-635B40EAC374}" dt="2025-12-08T09:16:05.581" v="89"/>
        <pc:sldMkLst>
          <pc:docMk/>
          <pc:sldMk cId="0" sldId="2147481837"/>
        </pc:sldMkLst>
      </pc:sldChg>
      <pc:sldChg chg="add del">
        <pc:chgData name="Ayush Maheshwari" userId="d2818c67-b938-4fb7-8170-123947f848f0" providerId="ADAL" clId="{8A200D75-8FD7-4918-A347-635B40EAC374}" dt="2025-12-08T09:16:05.581" v="89"/>
        <pc:sldMkLst>
          <pc:docMk/>
          <pc:sldMk cId="2981490769" sldId="2147481838"/>
        </pc:sldMkLst>
      </pc:sldChg>
      <pc:sldChg chg="modNotesTx">
        <pc:chgData name="Ayush Maheshwari" userId="d2818c67-b938-4fb7-8170-123947f848f0" providerId="ADAL" clId="{8A200D75-8FD7-4918-A347-635B40EAC374}" dt="2025-12-06T11:01:06.323" v="1" actId="6549"/>
        <pc:sldMkLst>
          <pc:docMk/>
          <pc:sldMk cId="504442891" sldId="2147482851"/>
        </pc:sldMkLst>
      </pc:sldChg>
      <pc:sldChg chg="addSp delSp modSp new mod modClrScheme chgLayout">
        <pc:chgData name="Ayush Maheshwari" userId="d2818c67-b938-4fb7-8170-123947f848f0" providerId="ADAL" clId="{8A200D75-8FD7-4918-A347-635B40EAC374}" dt="2025-12-08T07:07:44.503" v="68" actId="14100"/>
        <pc:sldMkLst>
          <pc:docMk/>
          <pc:sldMk cId="3877697296" sldId="2147482867"/>
        </pc:sldMkLst>
        <pc:spChg chg="del">
          <ac:chgData name="Ayush Maheshwari" userId="d2818c67-b938-4fb7-8170-123947f848f0" providerId="ADAL" clId="{8A200D75-8FD7-4918-A347-635B40EAC374}" dt="2025-12-08T07:04:17.984" v="12" actId="700"/>
          <ac:spMkLst>
            <pc:docMk/>
            <pc:sldMk cId="3877697296" sldId="2147482867"/>
            <ac:spMk id="2" creationId="{D33496B3-04B4-D158-EB9E-57D159C91A04}"/>
          </ac:spMkLst>
        </pc:spChg>
        <pc:spChg chg="del mod ord">
          <ac:chgData name="Ayush Maheshwari" userId="d2818c67-b938-4fb7-8170-123947f848f0" providerId="ADAL" clId="{8A200D75-8FD7-4918-A347-635B40EAC374}" dt="2025-12-08T07:04:17.984" v="12" actId="700"/>
          <ac:spMkLst>
            <pc:docMk/>
            <pc:sldMk cId="3877697296" sldId="2147482867"/>
            <ac:spMk id="3" creationId="{2C8A9D05-4ABE-1992-1D3A-8F699C900BFA}"/>
          </ac:spMkLst>
        </pc:spChg>
        <pc:spChg chg="add mod ord">
          <ac:chgData name="Ayush Maheshwari" userId="d2818c67-b938-4fb7-8170-123947f848f0" providerId="ADAL" clId="{8A200D75-8FD7-4918-A347-635B40EAC374}" dt="2025-12-08T07:04:22.954" v="33" actId="20577"/>
          <ac:spMkLst>
            <pc:docMk/>
            <pc:sldMk cId="3877697296" sldId="2147482867"/>
            <ac:spMk id="4" creationId="{7046C63E-6618-2E30-D98F-70A0B8F6F720}"/>
          </ac:spMkLst>
        </pc:spChg>
        <pc:spChg chg="add mod">
          <ac:chgData name="Ayush Maheshwari" userId="d2818c67-b938-4fb7-8170-123947f848f0" providerId="ADAL" clId="{8A200D75-8FD7-4918-A347-635B40EAC374}" dt="2025-12-08T07:07:06.594" v="47" actId="255"/>
          <ac:spMkLst>
            <pc:docMk/>
            <pc:sldMk cId="3877697296" sldId="2147482867"/>
            <ac:spMk id="6" creationId="{1DF29012-D844-2B41-9868-379C5CB042D8}"/>
          </ac:spMkLst>
        </pc:spChg>
        <pc:spChg chg="add mod">
          <ac:chgData name="Ayush Maheshwari" userId="d2818c67-b938-4fb7-8170-123947f848f0" providerId="ADAL" clId="{8A200D75-8FD7-4918-A347-635B40EAC374}" dt="2025-12-08T07:07:44.503" v="68" actId="14100"/>
          <ac:spMkLst>
            <pc:docMk/>
            <pc:sldMk cId="3877697296" sldId="2147482867"/>
            <ac:spMk id="9" creationId="{5C4605EC-2D56-3966-AD09-866A49C2FCFD}"/>
          </ac:spMkLst>
        </pc:spChg>
        <pc:picChg chg="add mod">
          <ac:chgData name="Ayush Maheshwari" userId="d2818c67-b938-4fb7-8170-123947f848f0" providerId="ADAL" clId="{8A200D75-8FD7-4918-A347-635B40EAC374}" dt="2025-12-08T07:07:36.659" v="66" actId="1076"/>
          <ac:picMkLst>
            <pc:docMk/>
            <pc:sldMk cId="3877697296" sldId="2147482867"/>
            <ac:picMk id="8" creationId="{F7E8253E-51ED-5FF8-E562-24518953B85C}"/>
          </ac:picMkLst>
        </pc:picChg>
      </pc:sldChg>
      <pc:sldChg chg="add">
        <pc:chgData name="Ayush Maheshwari" userId="d2818c67-b938-4fb7-8170-123947f848f0" providerId="ADAL" clId="{8A200D75-8FD7-4918-A347-635B40EAC374}" dt="2025-12-08T07:07:52.375" v="69"/>
        <pc:sldMkLst>
          <pc:docMk/>
          <pc:sldMk cId="933796734" sldId="2147482868"/>
        </pc:sldMkLst>
      </pc:sldChg>
      <pc:sldChg chg="add">
        <pc:chgData name="Ayush Maheshwari" userId="d2818c67-b938-4fb7-8170-123947f848f0" providerId="ADAL" clId="{8A200D75-8FD7-4918-A347-635B40EAC374}" dt="2025-12-08T09:11:48.525" v="83"/>
        <pc:sldMkLst>
          <pc:docMk/>
          <pc:sldMk cId="118027208" sldId="2147482869"/>
        </pc:sldMkLst>
      </pc:sldChg>
      <pc:sldChg chg="add del">
        <pc:chgData name="Ayush Maheshwari" userId="d2818c67-b938-4fb7-8170-123947f848f0" providerId="ADAL" clId="{8A200D75-8FD7-4918-A347-635B40EAC374}" dt="2025-12-08T09:16:05.581" v="89"/>
        <pc:sldMkLst>
          <pc:docMk/>
          <pc:sldMk cId="2325809975" sldId="2147482870"/>
        </pc:sldMkLst>
      </pc:sldChg>
      <pc:sldChg chg="add del">
        <pc:chgData name="Ayush Maheshwari" userId="d2818c67-b938-4fb7-8170-123947f848f0" providerId="ADAL" clId="{8A200D75-8FD7-4918-A347-635B40EAC374}" dt="2025-12-08T09:16:05.581" v="89"/>
        <pc:sldMkLst>
          <pc:docMk/>
          <pc:sldMk cId="660287084" sldId="2147482871"/>
        </pc:sldMkLst>
      </pc:sldChg>
      <pc:sldChg chg="add del">
        <pc:chgData name="Ayush Maheshwari" userId="d2818c67-b938-4fb7-8170-123947f848f0" providerId="ADAL" clId="{8A200D75-8FD7-4918-A347-635B40EAC374}" dt="2025-12-08T09:16:05.581" v="89"/>
        <pc:sldMkLst>
          <pc:docMk/>
          <pc:sldMk cId="1190168659" sldId="2147482872"/>
        </pc:sldMkLst>
      </pc:sldChg>
      <pc:sldChg chg="addSp delSp modSp new mod modClrScheme chgLayout">
        <pc:chgData name="Ayush Maheshwari" userId="d2818c67-b938-4fb7-8170-123947f848f0" providerId="ADAL" clId="{8A200D75-8FD7-4918-A347-635B40EAC374}" dt="2025-12-09T07:06:16.399" v="131" actId="20577"/>
        <pc:sldMkLst>
          <pc:docMk/>
          <pc:sldMk cId="2887544330" sldId="2147482873"/>
        </pc:sldMkLst>
        <pc:spChg chg="del mod ord">
          <ac:chgData name="Ayush Maheshwari" userId="d2818c67-b938-4fb7-8170-123947f848f0" providerId="ADAL" clId="{8A200D75-8FD7-4918-A347-635B40EAC374}" dt="2025-12-09T06:58:01.375" v="92" actId="700"/>
          <ac:spMkLst>
            <pc:docMk/>
            <pc:sldMk cId="2887544330" sldId="2147482873"/>
            <ac:spMk id="2" creationId="{D46FF614-502C-7F44-7D95-1714FD95FCB1}"/>
          </ac:spMkLst>
        </pc:spChg>
        <pc:spChg chg="add del mod ord">
          <ac:chgData name="Ayush Maheshwari" userId="d2818c67-b938-4fb7-8170-123947f848f0" providerId="ADAL" clId="{8A200D75-8FD7-4918-A347-635B40EAC374}" dt="2025-12-09T06:58:09.848" v="97" actId="26606"/>
          <ac:spMkLst>
            <pc:docMk/>
            <pc:sldMk cId="2887544330" sldId="2147482873"/>
            <ac:spMk id="5" creationId="{F4ED9E82-A062-65E3-8F24-797178ECE037}"/>
          </ac:spMkLst>
        </pc:spChg>
        <pc:spChg chg="add del mod ord">
          <ac:chgData name="Ayush Maheshwari" userId="d2818c67-b938-4fb7-8170-123947f848f0" providerId="ADAL" clId="{8A200D75-8FD7-4918-A347-635B40EAC374}" dt="2025-12-09T06:58:09.848" v="97" actId="26606"/>
          <ac:spMkLst>
            <pc:docMk/>
            <pc:sldMk cId="2887544330" sldId="2147482873"/>
            <ac:spMk id="6" creationId="{0CFBDD52-A63F-2819-A33C-B99831DA6043}"/>
          </ac:spMkLst>
        </pc:spChg>
        <pc:spChg chg="add mod">
          <ac:chgData name="Ayush Maheshwari" userId="d2818c67-b938-4fb7-8170-123947f848f0" providerId="ADAL" clId="{8A200D75-8FD7-4918-A347-635B40EAC374}" dt="2025-12-09T07:06:16.399" v="131" actId="20577"/>
          <ac:spMkLst>
            <pc:docMk/>
            <pc:sldMk cId="2887544330" sldId="2147482873"/>
            <ac:spMk id="9" creationId="{73FAE3FF-F036-B4C1-946F-CA052972F361}"/>
          </ac:spMkLst>
        </pc:spChg>
        <pc:spChg chg="add del mod">
          <ac:chgData name="Ayush Maheshwari" userId="d2818c67-b938-4fb7-8170-123947f848f0" providerId="ADAL" clId="{8A200D75-8FD7-4918-A347-635B40EAC374}" dt="2025-12-09T06:58:09.834" v="96" actId="26606"/>
          <ac:spMkLst>
            <pc:docMk/>
            <pc:sldMk cId="2887544330" sldId="2147482873"/>
            <ac:spMk id="11" creationId="{A8A67B04-419B-B090-7DB6-DB99C4FE14D7}"/>
          </ac:spMkLst>
        </pc:spChg>
        <pc:spChg chg="add del mod">
          <ac:chgData name="Ayush Maheshwari" userId="d2818c67-b938-4fb7-8170-123947f848f0" providerId="ADAL" clId="{8A200D75-8FD7-4918-A347-635B40EAC374}" dt="2025-12-09T06:58:09.834" v="96" actId="26606"/>
          <ac:spMkLst>
            <pc:docMk/>
            <pc:sldMk cId="2887544330" sldId="2147482873"/>
            <ac:spMk id="13" creationId="{7D6E003A-6222-F597-1793-2848F79848DF}"/>
          </ac:spMkLst>
        </pc:spChg>
        <pc:spChg chg="add mod">
          <ac:chgData name="Ayush Maheshwari" userId="d2818c67-b938-4fb7-8170-123947f848f0" providerId="ADAL" clId="{8A200D75-8FD7-4918-A347-635B40EAC374}" dt="2025-12-09T06:58:09.848" v="97" actId="26606"/>
          <ac:spMkLst>
            <pc:docMk/>
            <pc:sldMk cId="2887544330" sldId="2147482873"/>
            <ac:spMk id="15" creationId="{401DF3AC-29B6-E9D2-4A15-482682F6A1C6}"/>
          </ac:spMkLst>
        </pc:spChg>
        <pc:spChg chg="add mod">
          <ac:chgData name="Ayush Maheshwari" userId="d2818c67-b938-4fb7-8170-123947f848f0" providerId="ADAL" clId="{8A200D75-8FD7-4918-A347-635B40EAC374}" dt="2025-12-09T06:58:09.848" v="97" actId="26606"/>
          <ac:spMkLst>
            <pc:docMk/>
            <pc:sldMk cId="2887544330" sldId="2147482873"/>
            <ac:spMk id="16" creationId="{085AAA72-A441-6F80-CFE3-59286CF3C77B}"/>
          </ac:spMkLst>
        </pc:spChg>
        <pc:picChg chg="add del mod">
          <ac:chgData name="Ayush Maheshwari" userId="d2818c67-b938-4fb7-8170-123947f848f0" providerId="ADAL" clId="{8A200D75-8FD7-4918-A347-635B40EAC374}" dt="2025-12-09T06:58:48.474" v="102" actId="478"/>
          <ac:picMkLst>
            <pc:docMk/>
            <pc:sldMk cId="2887544330" sldId="2147482873"/>
            <ac:picMk id="4" creationId="{573CE317-AADA-FD23-A074-AB51B59B142A}"/>
          </ac:picMkLst>
        </pc:picChg>
        <pc:picChg chg="add mod">
          <ac:chgData name="Ayush Maheshwari" userId="d2818c67-b938-4fb7-8170-123947f848f0" providerId="ADAL" clId="{8A200D75-8FD7-4918-A347-635B40EAC374}" dt="2025-12-09T07:00:45.701" v="108" actId="1076"/>
          <ac:picMkLst>
            <pc:docMk/>
            <pc:sldMk cId="2887544330" sldId="2147482873"/>
            <ac:picMk id="8" creationId="{C4733E98-30ED-25B0-93DE-95F71A0F1A91}"/>
          </ac:picMkLst>
        </pc:picChg>
      </pc:sldChg>
      <pc:sldChg chg="del">
        <pc:chgData name="Ayush Maheshwari" userId="d2818c67-b938-4fb7-8170-123947f848f0" providerId="ADAL" clId="{8A200D75-8FD7-4918-A347-635B40EAC374}" dt="2025-12-08T05:48:17.458" v="3" actId="47"/>
        <pc:sldMkLst>
          <pc:docMk/>
          <pc:sldMk cId="803560824" sldId="2147483645"/>
        </pc:sldMkLst>
      </pc:sldChg>
      <pc:sldChg chg="del">
        <pc:chgData name="Ayush Maheshwari" userId="d2818c67-b938-4fb7-8170-123947f848f0" providerId="ADAL" clId="{8A200D75-8FD7-4918-A347-635B40EAC374}" dt="2025-12-08T05:51:22.664" v="9" actId="47"/>
        <pc:sldMkLst>
          <pc:docMk/>
          <pc:sldMk cId="2533041844" sldId="2147483647"/>
        </pc:sldMkLst>
      </pc:sldChg>
      <pc:sldMasterChg chg="add del addSldLayout delSldLayout">
        <pc:chgData name="Ayush Maheshwari" userId="d2818c67-b938-4fb7-8170-123947f848f0" providerId="ADAL" clId="{8A200D75-8FD7-4918-A347-635B40EAC374}" dt="2025-12-09T07:08:12.384" v="140" actId="2696"/>
        <pc:sldMasterMkLst>
          <pc:docMk/>
          <pc:sldMasterMk cId="0" sldId="2147483648"/>
        </pc:sldMasterMkLst>
        <pc:sldLayoutChg chg="add del">
          <pc:chgData name="Ayush Maheshwari" userId="d2818c67-b938-4fb7-8170-123947f848f0" providerId="ADAL" clId="{8A200D75-8FD7-4918-A347-635B40EAC374}" dt="2025-12-09T07:08:12.384" v="140" actId="2696"/>
          <pc:sldLayoutMkLst>
            <pc:docMk/>
            <pc:sldMasterMk cId="0" sldId="2147483648"/>
            <pc:sldLayoutMk cId="0" sldId="2147483649"/>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50"/>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51"/>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54"/>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55"/>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56"/>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57"/>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58"/>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59"/>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63"/>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64"/>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65"/>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66"/>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67"/>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68"/>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69"/>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70"/>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71"/>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73"/>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74"/>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75"/>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77"/>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678"/>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4070448690" sldId="2147483865"/>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66"/>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67"/>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68"/>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71"/>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72"/>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73"/>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74"/>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76"/>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77"/>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78"/>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80"/>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81"/>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882"/>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901"/>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904"/>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905"/>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0" sldId="2147483906"/>
          </pc:sldLayoutMkLst>
        </pc:sldLayoutChg>
        <pc:sldLayoutChg chg="add del">
          <pc:chgData name="Ayush Maheshwari" userId="d2818c67-b938-4fb7-8170-123947f848f0" providerId="ADAL" clId="{8A200D75-8FD7-4918-A347-635B40EAC374}" dt="2025-12-09T07:08:12.384" v="140" actId="2696"/>
          <pc:sldLayoutMkLst>
            <pc:docMk/>
            <pc:sldMasterMk cId="0" sldId="2147483648"/>
            <pc:sldLayoutMk cId="25448497" sldId="2147483908"/>
          </pc:sldLayoutMkLst>
        </pc:sldLayoutChg>
        <pc:sldLayoutChg chg="del">
          <pc:chgData name="Ayush Maheshwari" userId="d2818c67-b938-4fb7-8170-123947f848f0" providerId="ADAL" clId="{8A200D75-8FD7-4918-A347-635B40EAC374}" dt="2025-12-09T07:07:41.246" v="132" actId="2696"/>
          <pc:sldLayoutMkLst>
            <pc:docMk/>
            <pc:sldMasterMk cId="0" sldId="2147483648"/>
            <pc:sldLayoutMk cId="2933724950" sldId="2147483909"/>
          </pc:sldLayoutMkLst>
        </pc:sldLayoutChg>
      </pc:sldMasterChg>
      <pc:sldMasterChg chg="del delSldLayout">
        <pc:chgData name="Ayush Maheshwari" userId="d2818c67-b938-4fb7-8170-123947f848f0" providerId="ADAL" clId="{8A200D75-8FD7-4918-A347-635B40EAC374}" dt="2025-12-08T05:51:23.594" v="10" actId="47"/>
        <pc:sldMasterMkLst>
          <pc:docMk/>
          <pc:sldMasterMk cId="2121839008" sldId="2147483953"/>
        </pc:sldMasterMkLst>
        <pc:sldLayoutChg chg="del">
          <pc:chgData name="Ayush Maheshwari" userId="d2818c67-b938-4fb7-8170-123947f848f0" providerId="ADAL" clId="{8A200D75-8FD7-4918-A347-635B40EAC374}" dt="2025-12-08T05:51:23.594" v="10" actId="47"/>
          <pc:sldLayoutMkLst>
            <pc:docMk/>
            <pc:sldMasterMk cId="2121839008" sldId="2147483953"/>
            <pc:sldLayoutMk cId="3287725269" sldId="2147483954"/>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646636539" sldId="2147483955"/>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729503091" sldId="2147483956"/>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950380407" sldId="2147483957"/>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388747592" sldId="2147483958"/>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05140177" sldId="2147483959"/>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3938094370" sldId="2147483960"/>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769433593" sldId="2147483961"/>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3791739436" sldId="2147483962"/>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3474129667" sldId="2147483963"/>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970966381" sldId="2147483964"/>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903986256" sldId="2147483965"/>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847046378" sldId="2147483966"/>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657715264" sldId="2147483967"/>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147960497" sldId="2147483968"/>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982706679" sldId="2147483969"/>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898460655" sldId="2147483970"/>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36483229" sldId="2147483971"/>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893180771" sldId="2147483972"/>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800465703" sldId="2147483973"/>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646324368" sldId="2147483974"/>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645596113" sldId="2147483975"/>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561175708" sldId="2147483976"/>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617120117" sldId="2147483977"/>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3904579355" sldId="2147483978"/>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522828034" sldId="2147483979"/>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3990419808" sldId="2147483980"/>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31311082" sldId="2147483981"/>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3939047625" sldId="2147483982"/>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400827842" sldId="2147483983"/>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17446462" sldId="2147483984"/>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3646402970" sldId="2147483985"/>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053893523" sldId="2147483986"/>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040069258" sldId="2147483987"/>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3098121546" sldId="2147483988"/>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042796147" sldId="2147483989"/>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470109249" sldId="2147483990"/>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83801804" sldId="2147483991"/>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363230403" sldId="2147483992"/>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529241190" sldId="2147483993"/>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3867550446" sldId="2147483994"/>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3954530610" sldId="2147483995"/>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953816521" sldId="2147483997"/>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2106813072" sldId="2147484085"/>
          </pc:sldLayoutMkLst>
        </pc:sldLayoutChg>
        <pc:sldLayoutChg chg="del">
          <pc:chgData name="Ayush Maheshwari" userId="d2818c67-b938-4fb7-8170-123947f848f0" providerId="ADAL" clId="{8A200D75-8FD7-4918-A347-635B40EAC374}" dt="2025-12-08T05:51:23.594" v="10" actId="47"/>
          <pc:sldLayoutMkLst>
            <pc:docMk/>
            <pc:sldMasterMk cId="2121839008" sldId="2147483953"/>
            <pc:sldLayoutMk cId="1417993903" sldId="2147484088"/>
          </pc:sldLayoutMkLst>
        </pc:sldLayoutChg>
      </pc:sldMasterChg>
    </pc:docChg>
  </pc:docChgLst>
  <pc:docChgLst>
    <pc:chgData name="Ayush Maheshwari" userId="d2818c67-b938-4fb7-8170-123947f848f0" providerId="ADAL" clId="{87B6BA59-6939-466A-828A-24E5954C3AEF}"/>
    <pc:docChg chg="undo custSel addSld modSld modSection">
      <pc:chgData name="Ayush Maheshwari" userId="d2818c67-b938-4fb7-8170-123947f848f0" providerId="ADAL" clId="{87B6BA59-6939-466A-828A-24E5954C3AEF}" dt="2025-08-13T11:17:19.595" v="382"/>
      <pc:docMkLst>
        <pc:docMk/>
      </pc:docMkLst>
      <pc:sldChg chg="addSp delSp modSp new mod">
        <pc:chgData name="Ayush Maheshwari" userId="d2818c67-b938-4fb7-8170-123947f848f0" providerId="ADAL" clId="{87B6BA59-6939-466A-828A-24E5954C3AEF}" dt="2025-08-13T11:17:15.496" v="381" actId="1076"/>
        <pc:sldMkLst>
          <pc:docMk/>
          <pc:sldMk cId="1817741881" sldId="269"/>
        </pc:sldMkLst>
      </pc:sldChg>
      <pc:sldChg chg="addSp delSp modSp new mod">
        <pc:chgData name="Ayush Maheshwari" userId="d2818c67-b938-4fb7-8170-123947f848f0" providerId="ADAL" clId="{87B6BA59-6939-466A-828A-24E5954C3AEF}" dt="2025-08-13T11:17:19.595" v="382"/>
        <pc:sldMkLst>
          <pc:docMk/>
          <pc:sldMk cId="2849815585" sldId="270"/>
        </pc:sldMkLst>
      </pc:sldChg>
      <pc:sldChg chg="addSp delSp modSp new mod modClrScheme chgLayout modNotesTx">
        <pc:chgData name="Ayush Maheshwari" userId="d2818c67-b938-4fb7-8170-123947f848f0" providerId="ADAL" clId="{87B6BA59-6939-466A-828A-24E5954C3AEF}" dt="2025-08-13T11:15:54.088" v="369" actId="404"/>
        <pc:sldMkLst>
          <pc:docMk/>
          <pc:sldMk cId="3581544279" sldId="274"/>
        </pc:sldMkLst>
      </pc:sldChg>
      <pc:sldChg chg="addSp delSp modSp mod">
        <pc:chgData name="Ayush Maheshwari" userId="d2818c67-b938-4fb7-8170-123947f848f0" providerId="ADAL" clId="{87B6BA59-6939-466A-828A-24E5954C3AEF}" dt="2025-08-13T11:08:22.539" v="243" actId="21"/>
        <pc:sldMkLst>
          <pc:docMk/>
          <pc:sldMk cId="315651581" sldId="214748285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lspillman\AppData\Local\Microsoft\Windows\Temporary%20Internet%20Files\Content.Outlook\YA3ZCOMK\GV100_GP100_FP16_GTC_Summar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47948360479794"/>
          <c:y val="5.556714480645282E-2"/>
          <c:w val="0.74251490100001905"/>
          <c:h val="0.78383783262181017"/>
        </c:manualLayout>
      </c:layout>
      <c:scatterChart>
        <c:scatterStyle val="smoothMarker"/>
        <c:varyColors val="0"/>
        <c:ser>
          <c:idx val="0"/>
          <c:order val="0"/>
          <c:tx>
            <c:strRef>
              <c:f>[GV100_GP100_FP16_GTC_Summary.xlsx]Charts!$A$13</c:f>
              <c:strCache>
                <c:ptCount val="1"/>
                <c:pt idx="0">
                  <c:v>GV100-HMMA-fp16acc</c:v>
                </c:pt>
              </c:strCache>
            </c:strRef>
          </c:tx>
          <c:spPr>
            <a:ln w="101600" cap="rnd">
              <a:noFill/>
              <a:round/>
            </a:ln>
            <a:effectLst/>
          </c:spPr>
          <c:marker>
            <c:symbol val="none"/>
          </c:marker>
          <c:xVal>
            <c:numRef>
              <c:f>[GV100_GP100_FP16_GTC_Summary.xlsx]Charts!$B$15:$B$23</c:f>
              <c:numCache>
                <c:formatCode>0</c:formatCode>
                <c:ptCount val="9"/>
                <c:pt idx="0">
                  <c:v>149.14183820208521</c:v>
                </c:pt>
                <c:pt idx="1">
                  <c:v>169.19869046910989</c:v>
                </c:pt>
                <c:pt idx="2">
                  <c:v>188.36190283110179</c:v>
                </c:pt>
                <c:pt idx="3">
                  <c:v>208.24505222377499</c:v>
                </c:pt>
                <c:pt idx="4">
                  <c:v>227.98701526862729</c:v>
                </c:pt>
                <c:pt idx="5">
                  <c:v>246.45664183477439</c:v>
                </c:pt>
                <c:pt idx="6">
                  <c:v>266.98979632881702</c:v>
                </c:pt>
                <c:pt idx="7">
                  <c:v>288.3989556348435</c:v>
                </c:pt>
                <c:pt idx="8">
                  <c:v>308.49089645749689</c:v>
                </c:pt>
              </c:numCache>
            </c:numRef>
          </c:xVal>
          <c:yVal>
            <c:numRef>
              <c:f>[GV100_GP100_FP16_GTC_Summary.xlsx]Charts!$C$15:$C$23</c:f>
              <c:numCache>
                <c:formatCode>0</c:formatCode>
                <c:ptCount val="9"/>
                <c:pt idx="0">
                  <c:v>54.5792</c:v>
                </c:pt>
                <c:pt idx="1">
                  <c:v>68.014080000000007</c:v>
                </c:pt>
                <c:pt idx="2">
                  <c:v>78.929919999999996</c:v>
                </c:pt>
                <c:pt idx="3">
                  <c:v>88.166399999999982</c:v>
                </c:pt>
                <c:pt idx="4">
                  <c:v>94.044160000000005</c:v>
                </c:pt>
                <c:pt idx="5">
                  <c:v>98.242559999999997</c:v>
                </c:pt>
                <c:pt idx="6">
                  <c:v>102.44096</c:v>
                </c:pt>
                <c:pt idx="7">
                  <c:v>106.63936</c:v>
                </c:pt>
                <c:pt idx="8">
                  <c:v>109.99808</c:v>
                </c:pt>
              </c:numCache>
            </c:numRef>
          </c:yVal>
          <c:smooth val="1"/>
          <c:extLst>
            <c:ext xmlns:c16="http://schemas.microsoft.com/office/drawing/2014/chart" uri="{C3380CC4-5D6E-409C-BE32-E72D297353CC}">
              <c16:uniqueId val="{00000000-DF6B-DA4F-8A39-92E5EEFC852A}"/>
            </c:ext>
          </c:extLst>
        </c:ser>
        <c:ser>
          <c:idx val="1"/>
          <c:order val="1"/>
          <c:tx>
            <c:v>GP100-fp16</c:v>
          </c:tx>
          <c:spPr>
            <a:ln w="101600" cap="rnd">
              <a:noFill/>
              <a:round/>
            </a:ln>
            <a:effectLst/>
          </c:spPr>
          <c:marker>
            <c:symbol val="none"/>
          </c:marker>
          <c:xVal>
            <c:numRef>
              <c:f>[GV100_GP100_FP16_GTC_Summary.xlsx]Charts!$B$43:$B$51</c:f>
              <c:numCache>
                <c:formatCode>0</c:formatCode>
                <c:ptCount val="9"/>
                <c:pt idx="0">
                  <c:v>149.04932646112189</c:v>
                </c:pt>
                <c:pt idx="1">
                  <c:v>167.62119997273939</c:v>
                </c:pt>
                <c:pt idx="2">
                  <c:v>189.72362120838511</c:v>
                </c:pt>
                <c:pt idx="3">
                  <c:v>208.0224108851906</c:v>
                </c:pt>
                <c:pt idx="4">
                  <c:v>228.47448680405469</c:v>
                </c:pt>
                <c:pt idx="5">
                  <c:v>246.97706060637111</c:v>
                </c:pt>
                <c:pt idx="6">
                  <c:v>266.89100935668699</c:v>
                </c:pt>
                <c:pt idx="7">
                  <c:v>284.98810365544392</c:v>
                </c:pt>
                <c:pt idx="8">
                  <c:v>305.02689584848321</c:v>
                </c:pt>
              </c:numCache>
            </c:numRef>
          </c:xVal>
          <c:yVal>
            <c:numRef>
              <c:f>[GV100_GP100_FP16_GTC_Summary.xlsx]Charts!$C$43:$C$51</c:f>
              <c:numCache>
                <c:formatCode>0.0</c:formatCode>
                <c:ptCount val="9"/>
                <c:pt idx="0">
                  <c:v>15.33952</c:v>
                </c:pt>
                <c:pt idx="1">
                  <c:v>16.343039999999981</c:v>
                </c:pt>
                <c:pt idx="2">
                  <c:v>17.34656</c:v>
                </c:pt>
                <c:pt idx="3">
                  <c:v>18.063359999999999</c:v>
                </c:pt>
                <c:pt idx="4">
                  <c:v>18.780159999999981</c:v>
                </c:pt>
                <c:pt idx="5">
                  <c:v>19.3536</c:v>
                </c:pt>
                <c:pt idx="6">
                  <c:v>19.927040000000002</c:v>
                </c:pt>
                <c:pt idx="7">
                  <c:v>20.357119999999991</c:v>
                </c:pt>
                <c:pt idx="8">
                  <c:v>20.787199999999981</c:v>
                </c:pt>
              </c:numCache>
            </c:numRef>
          </c:yVal>
          <c:smooth val="1"/>
          <c:extLst>
            <c:ext xmlns:c16="http://schemas.microsoft.com/office/drawing/2014/chart" uri="{C3380CC4-5D6E-409C-BE32-E72D297353CC}">
              <c16:uniqueId val="{00000001-DF6B-DA4F-8A39-92E5EEFC852A}"/>
            </c:ext>
          </c:extLst>
        </c:ser>
        <c:dLbls>
          <c:showLegendKey val="0"/>
          <c:showVal val="0"/>
          <c:showCatName val="0"/>
          <c:showSerName val="0"/>
          <c:showPercent val="0"/>
          <c:showBubbleSize val="0"/>
        </c:dLbls>
        <c:axId val="-128394992"/>
        <c:axId val="-128392944"/>
      </c:scatterChart>
      <c:valAx>
        <c:axId val="-128394992"/>
        <c:scaling>
          <c:orientation val="minMax"/>
          <c:max val="2020"/>
          <c:min val="1980"/>
        </c:scaling>
        <c:delete val="0"/>
        <c:axPos val="b"/>
        <c:majorGridlines>
          <c:spPr>
            <a:ln w="9525" cap="flat" cmpd="sng" algn="ctr">
              <a:noFill/>
              <a:round/>
            </a:ln>
            <a:effectLst/>
          </c:spPr>
        </c:majorGridlines>
        <c:numFmt formatCode="0" sourceLinked="0"/>
        <c:majorTickMark val="none"/>
        <c:minorTickMark val="none"/>
        <c:tickLblPos val="nextTo"/>
        <c:spPr>
          <a:noFill/>
          <a:ln w="25400"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Trebuchet MS" panose="020B0603020202020204" pitchFamily="34" charset="0"/>
                <a:ea typeface="+mn-ea"/>
                <a:cs typeface="+mn-cs"/>
              </a:defRPr>
            </a:pPr>
            <a:endParaRPr lang="en-US"/>
          </a:p>
        </c:txPr>
        <c:crossAx val="-128392944"/>
        <c:crosses val="autoZero"/>
        <c:crossBetween val="midCat"/>
        <c:majorUnit val="10"/>
      </c:valAx>
      <c:valAx>
        <c:axId val="-128392944"/>
        <c:scaling>
          <c:orientation val="minMax"/>
          <c:max val="160"/>
          <c:min val="0"/>
        </c:scaling>
        <c:delete val="0"/>
        <c:axPos val="l"/>
        <c:majorGridlines>
          <c:spPr>
            <a:ln w="12700" cap="flat" cmpd="sng" algn="ctr">
              <a:noFill/>
              <a:round/>
            </a:ln>
            <a:effectLst>
              <a:outerShdw blurRad="50800" dist="38100" dir="2700000" algn="tl" rotWithShape="0">
                <a:prstClr val="black">
                  <a:alpha val="40000"/>
                </a:prstClr>
              </a:outerShdw>
            </a:effectLst>
          </c:spPr>
        </c:majorGridlines>
        <c:numFmt formatCode="@" sourceLinked="0"/>
        <c:majorTickMark val="none"/>
        <c:minorTickMark val="none"/>
        <c:tickLblPos val="none"/>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28394992"/>
        <c:crosses val="autoZero"/>
        <c:crossBetween val="midCat"/>
        <c:majorUnit val="20"/>
        <c:minorUnit val="4"/>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273417854457989E-2"/>
          <c:y val="2.2625503643846457E-2"/>
          <c:w val="0.85078360114321827"/>
          <c:h val="0.88899364241981338"/>
        </c:manualLayout>
      </c:layout>
      <c:lineChart>
        <c:grouping val="standard"/>
        <c:varyColors val="0"/>
        <c:ser>
          <c:idx val="0"/>
          <c:order val="0"/>
          <c:tx>
            <c:strRef>
              <c:f>Sheet1!$B$1</c:f>
              <c:strCache>
                <c:ptCount val="1"/>
                <c:pt idx="0">
                  <c:v>Data Volume</c:v>
                </c:pt>
              </c:strCache>
            </c:strRef>
          </c:tx>
          <c:spPr>
            <a:ln w="28575" cap="rnd">
              <a:gradFill>
                <a:gsLst>
                  <a:gs pos="0">
                    <a:schemeClr val="accent5">
                      <a:lumMod val="20000"/>
                      <a:lumOff val="80000"/>
                    </a:schemeClr>
                  </a:gs>
                  <a:gs pos="32000">
                    <a:schemeClr val="accent5">
                      <a:lumMod val="60000"/>
                      <a:lumOff val="40000"/>
                    </a:schemeClr>
                  </a:gs>
                  <a:gs pos="100000">
                    <a:schemeClr val="accent5">
                      <a:lumMod val="75000"/>
                    </a:schemeClr>
                  </a:gs>
                </a:gsLst>
                <a:lin ang="5400000" scaled="1"/>
              </a:gradFill>
              <a:round/>
            </a:ln>
            <a:effectLst/>
          </c:spPr>
          <c:marker>
            <c:symbol val="none"/>
          </c:marker>
          <c:cat>
            <c:numRef>
              <c:f>Sheet1!$A$2:$A$13</c:f>
              <c:numCache>
                <c:formatCode>General</c:formatCode>
                <c:ptCount val="12"/>
                <c:pt idx="1">
                  <c:v>2017</c:v>
                </c:pt>
                <c:pt idx="2">
                  <c:v>2018</c:v>
                </c:pt>
                <c:pt idx="3">
                  <c:v>2019</c:v>
                </c:pt>
                <c:pt idx="4">
                  <c:v>2020</c:v>
                </c:pt>
                <c:pt idx="5">
                  <c:v>2021</c:v>
                </c:pt>
                <c:pt idx="6">
                  <c:v>2022</c:v>
                </c:pt>
                <c:pt idx="7">
                  <c:v>2023</c:v>
                </c:pt>
                <c:pt idx="8">
                  <c:v>2024</c:v>
                </c:pt>
                <c:pt idx="9">
                  <c:v>2025</c:v>
                </c:pt>
                <c:pt idx="10">
                  <c:v>2026</c:v>
                </c:pt>
                <c:pt idx="11">
                  <c:v>2027</c:v>
                </c:pt>
              </c:numCache>
            </c:numRef>
          </c:cat>
          <c:val>
            <c:numRef>
              <c:f>Sheet1!$B$2:$B$13</c:f>
              <c:numCache>
                <c:formatCode>General</c:formatCode>
                <c:ptCount val="12"/>
                <c:pt idx="1">
                  <c:v>31.6</c:v>
                </c:pt>
                <c:pt idx="2">
                  <c:v>40</c:v>
                </c:pt>
                <c:pt idx="3">
                  <c:v>50</c:v>
                </c:pt>
                <c:pt idx="4">
                  <c:v>68</c:v>
                </c:pt>
                <c:pt idx="5">
                  <c:v>83</c:v>
                </c:pt>
                <c:pt idx="6">
                  <c:v>100</c:v>
                </c:pt>
                <c:pt idx="7">
                  <c:v>125</c:v>
                </c:pt>
                <c:pt idx="8">
                  <c:v>150</c:v>
                </c:pt>
                <c:pt idx="9">
                  <c:v>190</c:v>
                </c:pt>
                <c:pt idx="10">
                  <c:v>235</c:v>
                </c:pt>
                <c:pt idx="11">
                  <c:v>291.10000000000002</c:v>
                </c:pt>
              </c:numCache>
            </c:numRef>
          </c:val>
          <c:smooth val="1"/>
          <c:extLst>
            <c:ext xmlns:c16="http://schemas.microsoft.com/office/drawing/2014/chart" uri="{C3380CC4-5D6E-409C-BE32-E72D297353CC}">
              <c16:uniqueId val="{00000000-C149-5C41-A7C2-B24E77CA8784}"/>
            </c:ext>
          </c:extLst>
        </c:ser>
        <c:dLbls>
          <c:showLegendKey val="0"/>
          <c:showVal val="0"/>
          <c:showCatName val="0"/>
          <c:showSerName val="0"/>
          <c:showPercent val="0"/>
          <c:showBubbleSize val="0"/>
        </c:dLbls>
        <c:smooth val="0"/>
        <c:axId val="463046688"/>
        <c:axId val="462702656"/>
      </c:lineChart>
      <c:catAx>
        <c:axId val="463046688"/>
        <c:scaling>
          <c:orientation val="minMax"/>
        </c:scaling>
        <c:delete val="0"/>
        <c:axPos val="b"/>
        <c:numFmt formatCode="General" sourceLinked="1"/>
        <c:majorTickMark val="out"/>
        <c:minorTickMark val="none"/>
        <c:tickLblPos val="low"/>
        <c:spPr>
          <a:solidFill>
            <a:schemeClr val="tx1"/>
          </a:solidFill>
          <a:ln w="9525" cap="flat" cmpd="sng" algn="ctr">
            <a:solidFill>
              <a:schemeClr val="bg2"/>
            </a:solidFill>
            <a:round/>
          </a:ln>
          <a:effectLst/>
        </c:spPr>
        <c:txPr>
          <a:bodyPr rot="0" spcFirstLastPara="1" vertOverflow="ellipsis" wrap="square" anchor="ctr" anchorCtr="1"/>
          <a:lstStyle/>
          <a:p>
            <a:pPr>
              <a:defRPr sz="2000" b="0" i="0" u="none" strike="noStrike" kern="1200" baseline="0">
                <a:solidFill>
                  <a:schemeClr val="bg1"/>
                </a:solidFill>
                <a:latin typeface="+mn-lt"/>
                <a:ea typeface="+mn-ea"/>
                <a:cs typeface="+mn-cs"/>
              </a:defRPr>
            </a:pPr>
            <a:endParaRPr lang="en-US"/>
          </a:p>
        </c:txPr>
        <c:crossAx val="462702656"/>
        <c:crosses val="autoZero"/>
        <c:auto val="0"/>
        <c:lblAlgn val="ctr"/>
        <c:lblOffset val="0"/>
        <c:tickLblSkip val="4"/>
        <c:tickMarkSkip val="4"/>
        <c:noMultiLvlLbl val="0"/>
      </c:catAx>
      <c:valAx>
        <c:axId val="462702656"/>
        <c:scaling>
          <c:orientation val="minMax"/>
          <c:max val="300"/>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bg2"/>
            </a:solid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463046688"/>
        <c:crossesAt val="1"/>
        <c:crossBetween val="midCat"/>
        <c:majorUnit val="1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2_F8E56039.xml><?xml version="1.0" encoding="utf-8"?>
<p188:cmLst xmlns:a="http://schemas.openxmlformats.org/drawingml/2006/main" xmlns:r="http://schemas.openxmlformats.org/officeDocument/2006/relationships" xmlns:p188="http://schemas.microsoft.com/office/powerpoint/2018/8/main">
  <p188:cm id="{8482019C-60CD-472C-9793-7BA198FFEE0E}" authorId="{76F8C09E-FFB3-6C1E-B62F-19B26FE8F14F}" created="2025-04-03T18:18:10.492">
    <pc:sldMkLst xmlns:pc="http://schemas.microsoft.com/office/powerpoint/2013/main/command">
      <pc:docMk/>
      <pc:sldMk cId="4175781945" sldId="258"/>
    </pc:sldMkLst>
    <p188:replyLst>
      <p188:reply id="{0F7AB156-857F-E24F-B7C2-C8E21FD63944}" authorId="{6C98885B-452D-A776-3767-635B662EE16E}" created="2025-04-05T05:50:59.345">
        <p188:txBody>
          <a:bodyPr/>
          <a:lstStyle/>
          <a:p>
            <a:r>
              <a:rPr lang="en-US"/>
              <a:t>Is there any particular reason you care so much about fuzzy duplication?</a:t>
            </a:r>
          </a:p>
        </p188:txBody>
      </p188:reply>
    </p188:replyLst>
    <p188:txBody>
      <a:bodyPr/>
      <a:lstStyle/>
      <a:p>
        <a:r>
          <a:rPr lang="en-US"/>
          <a:t>we have slides in the GTC talk to show the  fuzzy deduplicaiton. 
https://nvidia-my.sharepoint.com/:p:/r/personal/njuluru_nvidia_com/Documents/NeMo%20Curator%20GTC%20talk.pptx?d=w52b58202dfde4a4892d15312c2a88d83&amp;csf=1&amp;web=1&amp;e=Aofqod&amp;nav=eyJzSWQiOjIxNDc0ODI4NTAsImNJZCI6MzE1NjUxNTgxfQ</a:t>
        </a:r>
      </a:p>
    </p188:txBody>
  </p188:cm>
</p188:cmLst>
</file>

<file path=ppt/comments/modernComment_106_3FE01DD8.xml><?xml version="1.0" encoding="utf-8"?>
<p188:cmLst xmlns:a="http://schemas.openxmlformats.org/drawingml/2006/main" xmlns:r="http://schemas.openxmlformats.org/officeDocument/2006/relationships" xmlns:p188="http://schemas.microsoft.com/office/powerpoint/2018/8/main">
  <p188:cm id="{27B844C0-BD08-4F8A-800B-09056112EC13}" authorId="{76F8C09E-FFB3-6C1E-B62F-19B26FE8F14F}" created="2025-04-03T18:09:43.942">
    <ac:deMkLst xmlns:ac="http://schemas.microsoft.com/office/drawing/2013/main/command">
      <pc:docMk xmlns:pc="http://schemas.microsoft.com/office/powerpoint/2013/main/command"/>
      <pc:sldMk xmlns:pc="http://schemas.microsoft.com/office/powerpoint/2013/main/command" cId="1071652312" sldId="262"/>
      <ac:picMk id="24" creationId="{BBE3C8D8-0B99-D621-8DBE-5F427ADF44D7}"/>
    </ac:deMkLst>
    <p188:txBody>
      <a:bodyPr/>
      <a:lstStyle/>
      <a:p>
        <a:r>
          <a:rPr lang="en-US"/>
          <a:t>if you want to show a video - we have this - 
https://drive.google.com/file/d/1CdqbdneOI5KURxcIc7AJJzx8qBDwH2Cr/view?usp=sharing</a:t>
        </a:r>
      </a:p>
    </p188:txBody>
  </p188:cm>
</p188:cmLst>
</file>

<file path=ppt/comments/modernComment_115_F33D7B34.xml><?xml version="1.0" encoding="utf-8"?>
<p188:cmLst xmlns:a="http://schemas.openxmlformats.org/drawingml/2006/main" xmlns:r="http://schemas.openxmlformats.org/officeDocument/2006/relationships" xmlns:p188="http://schemas.microsoft.com/office/powerpoint/2018/8/main">
  <p188:cm id="{4108ABCB-768E-41E2-B2F2-6D345DC5BF1C}" authorId="{57FE7CDA-28C2-92AD-666C-72AD496B2577}" status="resolved" created="2025-01-30T16:48:19.580">
    <ac:deMkLst xmlns:ac="http://schemas.microsoft.com/office/drawing/2013/main/command">
      <pc:docMk xmlns:pc="http://schemas.microsoft.com/office/powerpoint/2013/main/command"/>
      <pc:sldMk xmlns:pc="http://schemas.microsoft.com/office/powerpoint/2013/main/command" cId="4080892724" sldId="277"/>
      <ac:spMk id="60" creationId="{E844F119-860E-77AF-770D-5652900FC6BF}"/>
    </ac:deMkLst>
    <p188:replyLst>
      <p188:reply id="{F562002C-EE92-4B79-9E96-EB99A6A951C5}" authorId="{57FE7CDA-28C2-92AD-666C-72AD496B2577}" created="2025-01-30T16:48:56.831">
        <p188:txBody>
          <a:bodyPr/>
          <a:lstStyle/>
          <a:p>
            <a:r>
              <a:rPr lang="en-US"/>
              <a:t>can we ensure the nvidia logo at bottom right, and box are not coinciding?</a:t>
            </a:r>
          </a:p>
        </p188:txBody>
      </p188:reply>
    </p188:replyLst>
    <p188:txBody>
      <a:bodyPr/>
      <a:lstStyle/>
      <a:p>
        <a:r>
          <a:rPr lang="en-US"/>
          <a:t>[@Nirmal Kumar Juluru] can we add the scaling chart here? </a:t>
        </a:r>
      </a:p>
    </p188:txBody>
  </p188:cm>
  <p188:cm id="{F1A1F96C-7594-4685-A400-13C4E0EBFEA4}" authorId="{57FE7CDA-28C2-92AD-666C-72AD496B2577}" status="resolved" created="2025-01-30T16:49:41.832">
    <ac:deMkLst xmlns:ac="http://schemas.microsoft.com/office/drawing/2013/main/command">
      <pc:docMk xmlns:pc="http://schemas.microsoft.com/office/powerpoint/2013/main/command"/>
      <pc:sldMk xmlns:pc="http://schemas.microsoft.com/office/powerpoint/2013/main/command" cId="4080892724" sldId="277"/>
      <ac:spMk id="4" creationId="{4D872C89-8D48-9899-3C72-D44488FC424A}"/>
    </ac:deMkLst>
    <p188:txBody>
      <a:bodyPr/>
      <a:lstStyle/>
      <a:p>
        <a:r>
          <a:rPr lang="en-US"/>
          <a:t>[@Nirmal Kumar Juluru] can we move these closer to the boxes? </a:t>
        </a:r>
      </a:p>
    </p188:txBody>
  </p188:cm>
  <p188:cm id="{58EC89CA-3E21-41F0-AE21-3D588CC8B55E}" authorId="{46E7D460-A0A8-FD59-C8D5-F9D1A53171BD}" status="resolved" created="2025-01-30T21:33:11.698">
    <ac:txMkLst xmlns:ac="http://schemas.microsoft.com/office/drawing/2013/main/command">
      <pc:docMk xmlns:pc="http://schemas.microsoft.com/office/powerpoint/2013/main/command"/>
      <pc:sldMk xmlns:pc="http://schemas.microsoft.com/office/powerpoint/2013/main/command" cId="4080892724" sldId="277"/>
      <ac:spMk id="7" creationId="{EFF89CEC-616B-5969-EADD-0DAA82FC327E}"/>
      <ac:txMk cp="1" len="21">
        <ac:context len="23" hash="1042508428"/>
      </ac:txMk>
    </ac:txMkLst>
    <p188:pos x="8619066" y="491066"/>
    <p188:replyLst>
      <p188:reply id="{54B014CE-7890-4743-B370-D44EFC86705C}" authorId="{46E7D460-A0A8-FD59-C8D5-F9D1A53171BD}" created="2025-01-31T18:04:27.835">
        <p188:txBody>
          <a:bodyPr/>
          <a:lstStyle/>
          <a:p>
            <a:r>
              <a:rPr lang="en-US"/>
              <a:t>[@Nirmal Kumar Juluru] what do you think about this?</a:t>
            </a:r>
          </a:p>
        </p188:txBody>
      </p188:reply>
      <p188:reply id="{6E90099B-1104-49D0-B464-DC0E8C9FD22B}" authorId="{46E7D460-A0A8-FD59-C8D5-F9D1A53171BD}" created="2025-01-31T18:05:43.213">
        <p188:txBody>
          <a:bodyPr/>
          <a:lstStyle/>
          <a:p>
            <a:r>
              <a:rPr lang="en-US"/>
              <a:t>oh nevermind I see you have added a label "for text". Do you think we should combine the charts and put video on this page too</a:t>
            </a:r>
          </a:p>
        </p188:txBody>
      </p188:reply>
    </p188:replyLst>
    <p188:txBody>
      <a:bodyPr/>
      <a:lstStyle/>
      <a:p>
        <a:r>
          <a:rPr lang="en-US"/>
          <a:t>Can we combine this somehow with the video processing chart? The slide does not make it immediately obvious that these benchmarks only apply to text.</a:t>
        </a:r>
      </a:p>
    </p188:txBody>
  </p188:cm>
</p188:cmLst>
</file>

<file path=ppt/comments/modernComment_12E_3482F8DC.xml><?xml version="1.0" encoding="utf-8"?>
<p188:cmLst xmlns:a="http://schemas.openxmlformats.org/drawingml/2006/main" xmlns:r="http://schemas.openxmlformats.org/officeDocument/2006/relationships" xmlns:p188="http://schemas.microsoft.com/office/powerpoint/2018/8/main">
  <p188:cm id="{27A2F2FF-EEFE-449E-974F-AEF5AFA9D464}" authorId="{76F8C09E-FFB3-6C1E-B62F-19B26FE8F14F}" created="2025-04-03T18:13:06.224">
    <ac:deMkLst xmlns:ac="http://schemas.microsoft.com/office/drawing/2013/main/command">
      <pc:docMk xmlns:pc="http://schemas.microsoft.com/office/powerpoint/2013/main/command"/>
      <pc:sldMk xmlns:pc="http://schemas.microsoft.com/office/powerpoint/2013/main/command" cId="880998620" sldId="302"/>
      <ac:picMk id="4" creationId="{1BF2A198-4E33-71D8-45E8-AC19FE1F2E65}"/>
    </ac:deMkLst>
    <p188:replyLst>
      <p188:reply id="{7AB4E0A2-1DBB-4239-83BF-C9FD115EF9E7}" authorId="{6C98885B-452D-A776-3767-635B662EE16E}" created="2025-04-06T04:02:14.287">
        <p188:txBody>
          <a:bodyPr/>
          <a:lstStyle/>
          <a:p>
            <a:r>
              <a:rPr lang="en-US"/>
              <a:t>This video is going to be helpful! do you have a public link for this video?</a:t>
            </a:r>
          </a:p>
        </p188:txBody>
      </p188:reply>
    </p188:replyLst>
    <p188:txBody>
      <a:bodyPr/>
      <a:lstStyle/>
      <a:p>
        <a:r>
          <a:rPr lang="en-US"/>
          <a:t>we have tinystoreis example in video format if you want to show - 
https://drive.google.com/file/d/1C2zpD3gq18_CLdkzHq1pnXBhejTxJ4mN/view?usp=sharing</a:t>
        </a:r>
      </a:p>
    </p188:txBody>
  </p188:cm>
</p188:cmLst>
</file>

<file path=ppt/comments/modernComment_138_C314BC9F.xml><?xml version="1.0" encoding="utf-8"?>
<p188:cmLst xmlns:a="http://schemas.openxmlformats.org/drawingml/2006/main" xmlns:r="http://schemas.openxmlformats.org/officeDocument/2006/relationships" xmlns:p188="http://schemas.microsoft.com/office/powerpoint/2018/8/main">
  <p188:cm id="{433BB9B2-8C57-4C80-96EE-385CAC4AD633}" authorId="{76F8C09E-FFB3-6C1E-B62F-19B26FE8F14F}" created="2025-04-03T18:10:45.052">
    <ac:txMkLst xmlns:ac="http://schemas.microsoft.com/office/drawing/2013/main/command">
      <pc:docMk xmlns:pc="http://schemas.microsoft.com/office/powerpoint/2013/main/command"/>
      <pc:sldMk xmlns:pc="http://schemas.microsoft.com/office/powerpoint/2013/main/command" cId="3272916127" sldId="312"/>
      <ac:spMk id="13" creationId="{38FFF929-6BBD-DE5A-D4F3-6143B45E6073}"/>
      <ac:txMk cp="27" len="35">
        <ac:context len="64" hash="810345185"/>
      </ac:txMk>
    </ac:txMkLst>
    <p188:pos x="9405257" y="1371600"/>
    <p188:replyLst>
      <p188:reply id="{31CA834D-7519-094F-BCE4-9B8C2FDEF50C}" authorId="{6C98885B-452D-A776-3767-635B662EE16E}" created="2025-04-05T06:09:27.261">
        <p188:txBody>
          <a:bodyPr/>
          <a:lstStyle/>
          <a:p>
            <a:r>
              <a:rPr lang="en-US"/>
              <a:t>Left hand side yes, just to go over the curation steps and accuracy improvement</a:t>
            </a:r>
          </a:p>
        </p188:txBody>
      </p188:reply>
    </p188:replyLst>
    <p188:txBody>
      <a:bodyPr/>
      <a:lstStyle/>
      <a:p>
        <a:r>
          <a:rPr lang="en-US"/>
          <a:t>this is same as slide 8?</a:t>
        </a:r>
      </a:p>
    </p188:txBody>
  </p188:cm>
</p188:cmLst>
</file>

<file path=ppt/comments/modernComment_148_207E56D0.xml><?xml version="1.0" encoding="utf-8"?>
<p188:cmLst xmlns:a="http://schemas.openxmlformats.org/drawingml/2006/main" xmlns:r="http://schemas.openxmlformats.org/officeDocument/2006/relationships" xmlns:p188="http://schemas.microsoft.com/office/powerpoint/2018/8/main">
  <p188:cm id="{B74B45BC-2D27-4704-ACC8-49E19AADCB97}" authorId="{76F8C09E-FFB3-6C1E-B62F-19B26FE8F14F}" status="resolved" created="2025-04-03T18:03:59.659" complete="100000">
    <ac:txMkLst xmlns:ac="http://schemas.microsoft.com/office/drawing/2013/main/command">
      <pc:docMk xmlns:pc="http://schemas.microsoft.com/office/powerpoint/2013/main/command"/>
      <pc:sldMk xmlns:pc="http://schemas.microsoft.com/office/powerpoint/2013/main/command" cId="545150672" sldId="328"/>
      <ac:spMk id="10" creationId="{371B62F9-6A13-C455-FA82-90257BCD96F4}"/>
      <ac:txMk cp="28" len="9">
        <ac:context len="40" hash="3966813708"/>
      </ac:txMk>
    </ac:txMkLst>
    <p188:pos x="26386971" y="1273628"/>
    <p188:txBody>
      <a:bodyPr/>
      <a:lstStyle/>
      <a:p>
        <a:r>
          <a:rPr lang="en-US"/>
          <a:t>this slide is a bit hard to follow. may be show a exponential graph with y as data size and x as year? don't need to cover all the years</a:t>
        </a:r>
      </a:p>
    </p188:txBody>
  </p188:cm>
</p188:cmLst>
</file>

<file path=ppt/comments/modernComment_14E_17AAB633.xml><?xml version="1.0" encoding="utf-8"?>
<p188:cmLst xmlns:a="http://schemas.openxmlformats.org/drawingml/2006/main" xmlns:r="http://schemas.openxmlformats.org/officeDocument/2006/relationships" xmlns:p188="http://schemas.microsoft.com/office/powerpoint/2018/8/main">
  <p188:cm id="{75E5BCD2-D474-4805-8510-C56665673726}" authorId="{76F8C09E-FFB3-6C1E-B62F-19B26FE8F14F}" created="2025-04-03T18:06:41.879">
    <ac:deMkLst xmlns:ac="http://schemas.microsoft.com/office/drawing/2013/main/command">
      <pc:docMk xmlns:pc="http://schemas.microsoft.com/office/powerpoint/2013/main/command"/>
      <pc:sldMk xmlns:pc="http://schemas.microsoft.com/office/powerpoint/2013/main/command" cId="397063731" sldId="334"/>
      <ac:picMk id="4" creationId="{EAA06A13-566B-253D-DC31-113B3ADD7399}"/>
    </ac:deMkLst>
    <p188:replyLst>
      <p188:reply id="{7DABCFA0-5F76-0542-973A-38083A3274DD}" authorId="{6C98885B-452D-A776-3767-635B662EE16E}" created="2025-04-05T05:15:46.735">
        <p188:txBody>
          <a:bodyPr/>
          <a:lstStyle/>
          <a:p>
            <a:r>
              <a:rPr lang="en-US"/>
              <a:t>The average accuracy graph is not found from GTC talk. Can you find it for me?</a:t>
            </a:r>
          </a:p>
        </p188:txBody>
      </p188:reply>
    </p188:replyLst>
    <p188:txBody>
      <a:bodyPr/>
      <a:lstStyle/>
      <a:p>
        <a:r>
          <a:rPr lang="en-US"/>
          <a:t>use the latest version for this slide - https://nvidia-my.sharepoint.com/:p:/r/personal/njuluru_nvidia_com/Documents/NeMo%20Curator%20GTC%20talk.pptx?d=w52b58202dfde4a4892d15312c2a88d83&amp;csf=1&amp;web=1&amp;e=gwXOtb&amp;nav=eyJzSWQiOjIxNDc0ODI4NjIsImNJZCI6ODUwNzM4OTMyfQ</a:t>
        </a:r>
      </a:p>
    </p188:txBody>
  </p188:cm>
</p188:cmLst>
</file>

<file path=ppt/comments/modernComment_14F_39D25ACA.xml><?xml version="1.0" encoding="utf-8"?>
<p188:cmLst xmlns:a="http://schemas.openxmlformats.org/drawingml/2006/main" xmlns:r="http://schemas.openxmlformats.org/officeDocument/2006/relationships" xmlns:p188="http://schemas.microsoft.com/office/powerpoint/2018/8/main">
  <p188:cm id="{6F9BB140-2F39-4696-BE5D-E9FD62AF7069}" authorId="{76F8C09E-FFB3-6C1E-B62F-19B26FE8F14F}" status="resolved" created="2025-04-03T18:14:36.178" complete="100000">
    <ac:txMkLst xmlns:ac="http://schemas.microsoft.com/office/drawing/2013/main/command">
      <pc:docMk xmlns:pc="http://schemas.microsoft.com/office/powerpoint/2013/main/command"/>
      <pc:sldMk xmlns:pc="http://schemas.microsoft.com/office/powerpoint/2013/main/command" cId="970087114" sldId="335"/>
      <ac:graphicFrameMk id="68" creationId="{06629501-9C84-3E4A-0EE0-00885807FB48}"/>
      <ac:tblMk/>
      <ac:tcMk rowId="3748833944" colId="3173914816"/>
      <ac:txMk cp="0" len="10">
        <ac:context len="11" hash="1760528091"/>
      </ac:txMk>
    </ac:txMkLst>
    <p188:pos x="33767485" y="1632857"/>
    <p188:replyLst>
      <p188:reply id="{042350AA-CB06-401A-908B-01A38F4430AE}" authorId="{6C98885B-452D-A776-3767-635B662EE16E}" created="2025-04-03T18:30:49.271">
        <p188:txBody>
          <a:bodyPr/>
          <a:lstStyle/>
          <a:p>
            <a:r>
              <a:rPr lang="en-US"/>
              <a:t>the minimal requirement for fine-tuning and RAG</a:t>
            </a:r>
          </a:p>
        </p188:txBody>
      </p188:reply>
    </p188:replyLst>
    <p188:txBody>
      <a:bodyPr/>
      <a:lstStyle/>
      <a:p>
        <a:r>
          <a:rPr lang="en-US"/>
          <a:t>why is single node for fine-tuning but single gpu for rag?</a:t>
        </a:r>
      </a:p>
    </p188:txBody>
  </p188:cm>
</p188:cmLst>
</file>

<file path=ppt/comments/modernComment_154_F2D45171.xml><?xml version="1.0" encoding="utf-8"?>
<p188:cmLst xmlns:a="http://schemas.openxmlformats.org/drawingml/2006/main" xmlns:r="http://schemas.openxmlformats.org/officeDocument/2006/relationships" xmlns:p188="http://schemas.microsoft.com/office/powerpoint/2018/8/main">
  <p188:cm id="{AB182CC9-B3EA-484D-A3F3-04EB73681ED1}" authorId="{76F8C09E-FFB3-6C1E-B62F-19B26FE8F14F}" status="resolved" created="2025-04-03T18:07:47.723" complete="100000">
    <ac:deMkLst xmlns:ac="http://schemas.microsoft.com/office/drawing/2013/main/command">
      <pc:docMk xmlns:pc="http://schemas.microsoft.com/office/powerpoint/2013/main/command"/>
      <pc:sldMk xmlns:pc="http://schemas.microsoft.com/office/powerpoint/2013/main/command" cId="4074000753" sldId="340"/>
      <ac:spMk id="21" creationId="{7A1983AB-AF2A-D094-E543-79BFB5E8BE95}"/>
    </ac:deMkLst>
    <p188:replyLst>
      <p188:reply id="{C6CF9EF3-9626-1E48-A1E9-C62B5DA71219}" authorId="{6C98885B-452D-A776-3767-635B662EE16E}" created="2025-04-05T05:39:35.482">
        <p188:txBody>
          <a:bodyPr/>
          <a:lstStyle/>
          <a:p>
            <a:r>
              <a:rPr lang="en-US"/>
              <a:t>Is 340B retired?</a:t>
            </a:r>
          </a:p>
        </p188:txBody>
      </p188:reply>
    </p188:replyLst>
    <p188:txBody>
      <a:bodyPr/>
      <a:lstStyle/>
      <a:p>
        <a:r>
          <a:rPr lang="en-US"/>
          <a:t>may be check what's the latest model for this is?</a:t>
        </a:r>
      </a:p>
    </p188:txBody>
  </p188:cm>
</p188:cmLst>
</file>

<file path=ppt/comments/modernComment_7FFFFCF5_708F3C8.xml><?xml version="1.0" encoding="utf-8"?>
<p188:cmLst xmlns:a="http://schemas.openxmlformats.org/drawingml/2006/main" xmlns:r="http://schemas.openxmlformats.org/officeDocument/2006/relationships" xmlns:p188="http://schemas.microsoft.com/office/powerpoint/2018/8/main">
  <p188:cm id="{12E4888A-8221-E341-8FEE-D93A0DEEF9B4}" authorId="{76F8C09E-FFB3-6C1E-B62F-19B26FE8F14F}" status="resolved" created="2024-08-15T17:42:58.147">
    <ac:deMkLst xmlns:ac="http://schemas.microsoft.com/office/drawing/2013/main/command">
      <pc:docMk xmlns:pc="http://schemas.microsoft.com/office/powerpoint/2013/main/command"/>
      <pc:sldMk xmlns:pc="http://schemas.microsoft.com/office/powerpoint/2013/main/command" cId="118027208" sldId="2147482869"/>
      <ac:spMk id="5664" creationId="{00000000-0000-0000-0000-000000000000}"/>
    </ac:deMkLst>
    <p188:replyLst>
      <p188:reply id="{D052257B-E981-E64F-8273-0FD93A81E707}" authorId="{76F8C09E-FFB3-6C1E-B62F-19B26FE8F14F}" created="2024-08-15T17:43:49.417">
        <p188:txBody>
          <a:bodyPr/>
          <a:lstStyle/>
          <a:p>
            <a:r>
              <a:rPr lang="en-US"/>
              <a:t>Add dedupe methods
</a:t>
            </a:r>
          </a:p>
        </p188:txBody>
      </p188:reply>
      <p188:reply id="{855F4C8F-2F3A-DE47-90CE-F4F6D91A41C3}" authorId="{76F8C09E-FFB3-6C1E-B62F-19B26FE8F14F}" created="2024-08-15T17:46:07.290">
        <p188:txBody>
          <a:bodyPr/>
          <a:lstStyle/>
          <a:p>
            <a:r>
              <a:rPr lang="en-US"/>
              <a:t>Task Decontamination 
</a:t>
            </a:r>
          </a:p>
        </p188:txBody>
      </p188:reply>
      <p188:reply id="{905B5612-D30C-B544-B03F-1FD0280D0E35}" authorId="{76F8C09E-FFB3-6C1E-B62F-19B26FE8F14F}" created="2024-08-15T17:46:35.831">
        <p188:txBody>
          <a:bodyPr/>
          <a:lstStyle/>
          <a:p>
            <a:r>
              <a:rPr lang="en-US"/>
              <a:t>PII
</a:t>
            </a:r>
          </a:p>
        </p188:txBody>
      </p188:reply>
      <p188:reply id="{F33EFEA1-3790-B940-BBA7-3FAFF7E4AE7C}" authorId="{76F8C09E-FFB3-6C1E-B62F-19B26FE8F14F}" created="2024-08-15T17:47:13.435">
        <p188:txBody>
          <a:bodyPr/>
          <a:lstStyle/>
          <a:p>
            <a:r>
              <a:rPr lang="en-US"/>
              <a:t>Dask…</a:t>
            </a:r>
          </a:p>
        </p188:txBody>
      </p188:reply>
    </p188:replyLst>
    <p188:txBody>
      <a:bodyPr/>
      <a:lstStyle/>
      <a:p>
        <a:r>
          <a:rPr lang="en-US"/>
          <a:t>Remove custom filter. </a:t>
        </a:r>
      </a:p>
    </p188:txBody>
  </p188:cm>
  <p188:cm id="{23741134-BB49-A542-BFC1-011F9C1EF2B4}" authorId="{57FE7CDA-28C2-92AD-666C-72AD496B2577}" status="resolved" created="2024-08-15T19:17:29.273">
    <pc:sldMkLst xmlns:pc="http://schemas.microsoft.com/office/powerpoint/2013/main/command">
      <pc:docMk/>
      <pc:sldMk cId="3912770373" sldId="263"/>
    </pc:sldMkLst>
    <p188:replyLst>
      <p188:reply id="{BC16C80C-29BE-004C-BD76-EDD9BBAD550F}" authorId="{76F8C09E-FFB3-6C1E-B62F-19B26FE8F14F}" created="2024-08-15T20:41:12.040">
        <p188:txBody>
          <a:bodyPr/>
          <a:lstStyle/>
          <a:p>
            <a:r>
              <a:rPr lang="en-US"/>
              <a:t>Done</a:t>
            </a:r>
          </a:p>
        </p188:txBody>
      </p188:reply>
    </p188:replyLst>
    <p188:txBody>
      <a:bodyPr/>
      <a:lstStyle/>
      <a:p>
        <a:r>
          <a:rPr lang="en-US"/>
          <a:t>[@Nirmal Kumar Juluru] can you also add LLM/ RM/ Embedding Model NIMs in quality filtering (model based)</a:t>
        </a:r>
      </a:p>
    </p188:txBody>
  </p188:cm>
  <p188:cm id="{62D48266-6628-0C4D-A52A-89E13F4818C4}" authorId="{76F8C09E-FFB3-6C1E-B62F-19B26FE8F14F}" status="resolved" created="2024-08-15T22:01:56.066">
    <pc:sldMkLst xmlns:pc="http://schemas.microsoft.com/office/powerpoint/2013/main/command">
      <pc:docMk/>
      <pc:sldMk cId="3912770373" sldId="263"/>
    </pc:sldMkLst>
    <p188:txBody>
      <a:bodyPr/>
      <a:lstStyle/>
      <a:p>
        <a:r>
          <a:rPr lang="en-US"/>
          <a:t>Mark Classifier NIM and Retriever embedding NIm as red</a:t>
        </a:r>
      </a:p>
    </p188:txBody>
  </p188:cm>
  <p188:cm id="{8456A875-6C76-AB44-9BAE-34D95A147D06}" authorId="{57FE7CDA-28C2-92AD-666C-72AD496B2577}" status="resolved" created="2024-08-20T20:53:01.159">
    <pc:sldMkLst xmlns:pc="http://schemas.microsoft.com/office/powerpoint/2013/main/command">
      <pc:docMk/>
      <pc:sldMk cId="3912770373" sldId="263"/>
    </pc:sldMkLst>
    <p188:txBody>
      <a:bodyPr/>
      <a:lstStyle/>
      <a:p>
        <a:r>
          <a:rPr lang="en-US"/>
          <a:t>[@Nirmal Kumar Juluru] placement of models -&gt; let's keep the models down and not above the line; </a:t>
        </a:r>
      </a:p>
    </p188:txBody>
  </p188:cm>
</p188: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12/9/2025</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6" y="8736014"/>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i.googleblog.com/2022/10/ul2-20b-open-source-unified-language.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nvidia.com/nemo-framework/user-guide/latest/datacuration/qualityfiltering.html#classifier-filtering" TargetMode="External"/><Relationship Id="rId7" Type="http://schemas.openxmlformats.org/officeDocument/2006/relationships/hyperlink" Target="https://docs.nvidia.com/nemo-framework/user-guide/latest/datacuration/syntheticdata.html"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huggingface.co/nvidia/quality-classifier-deberta" TargetMode="External"/><Relationship Id="rId5" Type="http://schemas.openxmlformats.org/officeDocument/2006/relationships/hyperlink" Target="https://huggingface.co/nvidia/domain-classifier" TargetMode="External"/><Relationship Id="rId4" Type="http://schemas.openxmlformats.org/officeDocument/2006/relationships/hyperlink" Target="https://docs.nvidia.com/nemo-framework/user-guide/latest/datacuration/distributeddataclassification.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nvidia.com/nemo/automodel/latest/guides/llm/finetune.html#recipe-confi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2D3"/>
                </a:solidFill>
                <a:effectLst/>
                <a:latin typeface="Slack-Lato"/>
              </a:rPr>
              <a:t>Key takeaways:</a:t>
            </a:r>
            <a:br>
              <a:rPr lang="en-US" b="0" i="0">
                <a:solidFill>
                  <a:srgbClr val="D1D2D3"/>
                </a:solidFill>
                <a:effectLst/>
                <a:latin typeface="Slack-Lato"/>
              </a:rPr>
            </a:br>
            <a:endParaRPr lang="en-US" b="0" i="0">
              <a:solidFill>
                <a:srgbClr val="D1D2D3"/>
              </a:solidFill>
              <a:effectLst/>
              <a:latin typeface="Slack-Lato"/>
            </a:endParaRPr>
          </a:p>
          <a:p>
            <a:pPr algn="l">
              <a:buFont typeface="+mj-lt"/>
              <a:buAutoNum type="arabicPeriod"/>
            </a:pPr>
            <a:r>
              <a:rPr lang="en-US" b="0" i="0">
                <a:solidFill>
                  <a:srgbClr val="D1D2D3"/>
                </a:solidFill>
                <a:effectLst/>
                <a:latin typeface="Slack-Lato"/>
              </a:rPr>
              <a:t> Data Processing for LLMs at scale needs accelerated computing</a:t>
            </a:r>
          </a:p>
          <a:p>
            <a:pPr algn="l">
              <a:buFont typeface="+mj-lt"/>
              <a:buAutoNum type="arabicPeriod"/>
            </a:pPr>
            <a:r>
              <a:rPr lang="en-US" b="0" i="0">
                <a:solidFill>
                  <a:srgbClr val="D1D2D3"/>
                </a:solidFill>
                <a:effectLst/>
                <a:latin typeface="Slack-Lato"/>
              </a:rPr>
              <a:t> paths - custom pipelines with RAPIDS and </a:t>
            </a:r>
            <a:r>
              <a:rPr lang="en-US" b="0" i="0" err="1">
                <a:solidFill>
                  <a:srgbClr val="D1D2D3"/>
                </a:solidFill>
                <a:effectLst/>
                <a:latin typeface="Slack-Lato"/>
              </a:rPr>
              <a:t>NeMo</a:t>
            </a:r>
            <a:r>
              <a:rPr lang="en-US" b="0" i="0">
                <a:solidFill>
                  <a:srgbClr val="D1D2D3"/>
                </a:solidFill>
                <a:effectLst/>
                <a:latin typeface="Slack-Lato"/>
              </a:rPr>
              <a:t> Curator</a:t>
            </a:r>
          </a:p>
          <a:p>
            <a:pPr algn="l">
              <a:buFont typeface="+mj-lt"/>
              <a:buAutoNum type="arabicPeriod"/>
            </a:pPr>
            <a:r>
              <a:rPr lang="en-US" b="0" i="0">
                <a:solidFill>
                  <a:srgbClr val="D1D2D3"/>
                </a:solidFill>
                <a:effectLst/>
                <a:latin typeface="Slack-Lato"/>
              </a:rPr>
              <a:t> Zero code change for custom pipelines</a:t>
            </a:r>
          </a:p>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642181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Before we dive in further, another aspect I would like to highlight, is to share amount of dataset we humans are producing. </a:t>
            </a:r>
          </a:p>
          <a:p>
            <a:pPr marL="228600" indent="-228600">
              <a:buAutoNum type="arabicPeriod"/>
            </a:pPr>
            <a:r>
              <a:rPr lang="en-US" dirty="0">
                <a:latin typeface="NVIDIA Sans"/>
                <a:cs typeface="NVIDIA Sans"/>
              </a:rPr>
              <a:t>If you look at the image on the left side, the amount of dataset we produce is exponentially growing into Petabytes,  Petabytes = 1*10^28 bytes, we humans are producing enormous amount of data; </a:t>
            </a:r>
          </a:p>
          <a:p>
            <a:pPr marL="228600" indent="-228600">
              <a:buAutoNum type="arabicPeriod"/>
            </a:pPr>
            <a:r>
              <a:rPr lang="en-US" dirty="0">
                <a:latin typeface="NVIDIA Sans"/>
                <a:cs typeface="NVIDIA Sans"/>
              </a:rPr>
              <a:t>and because we have enormous amount of data, we start to create LLMs that are complex and have billions of parameters, as shown on the graph in the middle; </a:t>
            </a:r>
            <a:endParaRPr lang="en-US" dirty="0"/>
          </a:p>
          <a:p>
            <a:pPr marL="228600" indent="-228600">
              <a:buAutoNum type="arabicPeriod"/>
            </a:pPr>
            <a:r>
              <a:rPr lang="en-US" dirty="0">
                <a:latin typeface="NVIDIA Sans"/>
                <a:cs typeface="NVIDIA Sans"/>
              </a:rPr>
              <a:t>and from the graph on the right, you can see that we are still using libraries and frameworks that follows Moore’s law, such as pandas to process data but Moore’s law is no longer valid.  Also, downstream training or fine-tuning foundation models is already sorted and GPU accelerated and optimized, but data processing step before training is not GPU accelerated. That may eventually become a bottleneck.  </a:t>
            </a:r>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12</a:t>
            </a:fld>
            <a:endParaRPr lang="en-US"/>
          </a:p>
        </p:txBody>
      </p:sp>
    </p:spTree>
    <p:extLst>
      <p:ext uri="{BB962C8B-B14F-4D97-AF65-F5344CB8AC3E}">
        <p14:creationId xmlns:p14="http://schemas.microsoft.com/office/powerpoint/2010/main" val="1796631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0FA93-8E5B-E1A7-6D22-CBBC88E146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31240-1657-DC24-FD32-76BF101B5A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76C5A-68A9-CD6C-BD0D-2784D5AFA5F2}"/>
              </a:ext>
            </a:extLst>
          </p:cNvPr>
          <p:cNvSpPr>
            <a:spLocks noGrp="1"/>
          </p:cNvSpPr>
          <p:nvPr>
            <p:ph type="body" idx="1"/>
          </p:nvPr>
        </p:nvSpPr>
        <p:spPr/>
        <p:txBody>
          <a:bodyPr/>
          <a:lstStyle/>
          <a:p>
            <a:r>
              <a:rPr lang="en-US" dirty="0">
                <a:solidFill>
                  <a:srgbClr val="374151"/>
                </a:solidFill>
                <a:latin typeface="NVIDIA Sans"/>
                <a:cs typeface="NVIDIA Sans"/>
              </a:rPr>
              <a:t>If you categorize LLM training or fine tuning, you can break it down into 3 bulks. For each of the 3 categories, the requirement on the dataset size varies depending on the use cases. </a:t>
            </a:r>
            <a:endParaRPr lang="en-US">
              <a:solidFill>
                <a:srgbClr val="000000"/>
              </a:solidFill>
              <a:latin typeface="NVIDIA Sans"/>
              <a:cs typeface="NVIDIA Sans"/>
            </a:endParaRPr>
          </a:p>
          <a:p>
            <a:pPr marL="228600" indent="-228600">
              <a:buAutoNum type="arabicPeriod"/>
            </a:pPr>
            <a:r>
              <a:rPr lang="en-US" dirty="0">
                <a:solidFill>
                  <a:srgbClr val="374151"/>
                </a:solidFill>
                <a:latin typeface="NVIDIA Sans"/>
                <a:cs typeface="NVIDIA Sans"/>
              </a:rPr>
              <a:t>If you are training foundation model, the dataset size you are looking at is in terabytes or megabytes, for example, llama 3.1 uses 15 trillion tokens. Hence, the requirements on the computation power also changes. You may need a supercomputer.  And how often are you training a foundation model, maybe once a while. </a:t>
            </a:r>
            <a:endParaRPr lang="en-US">
              <a:solidFill>
                <a:srgbClr val="000000"/>
              </a:solidFill>
              <a:latin typeface="NVIDIA Sans"/>
              <a:cs typeface="NVIDIA Sans"/>
            </a:endParaRPr>
          </a:p>
          <a:p>
            <a:pPr marL="228600" indent="-228600">
              <a:buAutoNum type="arabicPeriod"/>
            </a:pPr>
            <a:r>
              <a:rPr lang="en-US">
                <a:solidFill>
                  <a:srgbClr val="374151"/>
                </a:solidFill>
                <a:latin typeface="NVIDIA Sans"/>
                <a:cs typeface="NVIDIA Sans"/>
              </a:rPr>
              <a:t>If you are fine-tuning a foundation model, the dataset size goes to upper GBs or lower megabytes, you can easily fine tune a model in a single-node and you may fine tune a model much more frequently for different use cases.</a:t>
            </a:r>
            <a:endParaRPr lang="en-US">
              <a:solidFill>
                <a:srgbClr val="000000"/>
              </a:solidFill>
              <a:latin typeface="NVIDIA Sans"/>
              <a:cs typeface="NVIDIA Sans"/>
            </a:endParaRPr>
          </a:p>
          <a:p>
            <a:pPr marL="228600" indent="-228600">
              <a:buAutoNum type="arabicPeriod"/>
            </a:pPr>
            <a:r>
              <a:rPr lang="en-US" dirty="0">
                <a:solidFill>
                  <a:srgbClr val="374151"/>
                </a:solidFill>
                <a:latin typeface="NVIDIA Sans"/>
                <a:cs typeface="NVIDIA Sans"/>
              </a:rPr>
              <a:t>If you want to create a rag-based workflow, the documentation you keep adding on to your vector database is way more often, not daily, not weekly, maybe monthly, depending upon the application, if your application is for a specific software and you are adding new features to it, you can add that documentation to the workflow, but it can be much more intuitive than training or fine-tuning a foundation model, you can easily get it done on a single GPU. </a:t>
            </a:r>
            <a:endParaRPr lang="en-US" dirty="0">
              <a:solidFill>
                <a:srgbClr val="000000"/>
              </a:solidFill>
              <a:latin typeface="NVIDIA Sans"/>
              <a:cs typeface="NVIDIA Sans"/>
            </a:endParaRPr>
          </a:p>
          <a:p>
            <a:r>
              <a:rPr lang="en-US" dirty="0">
                <a:solidFill>
                  <a:srgbClr val="374151"/>
                </a:solidFill>
                <a:latin typeface="NVIDIA Sans"/>
                <a:cs typeface="NVIDIA Sans"/>
              </a:rPr>
              <a:t>Let’s get started on Training Foundation Model and the challenges out there. </a:t>
            </a:r>
            <a:endParaRPr lang="en-US" dirty="0">
              <a:latin typeface="NVIDIA Sans"/>
              <a:cs typeface="NVIDIA Sans"/>
            </a:endParaRPr>
          </a:p>
          <a:p>
            <a:pPr>
              <a:buFont typeface="Wingdings,Sans-Serif"/>
            </a:pPr>
            <a:r>
              <a:rPr lang="en-US" b="1" dirty="0">
                <a:solidFill>
                  <a:srgbClr val="374151"/>
                </a:solidFill>
                <a:latin typeface="NVIDIA Sans"/>
                <a:cs typeface="NVIDIA Sans"/>
              </a:rPr>
              <a:t>-----------------------------------------------------------------------------------------------------------------------------------------------------------------------------------</a:t>
            </a:r>
          </a:p>
          <a:p>
            <a:pPr marL="571500" indent="-571500">
              <a:buAutoNum type="arabicPeriod"/>
            </a:pPr>
            <a:endParaRPr lang="en-US" b="1" dirty="0">
              <a:solidFill>
                <a:srgbClr val="374151"/>
              </a:solidFill>
              <a:latin typeface="NVIDIA Sans"/>
              <a:cs typeface="NVIDIA Sans"/>
            </a:endParaRPr>
          </a:p>
          <a:p>
            <a:pPr marL="571500" indent="-571500">
              <a:buAutoNum type="arabicPeriod"/>
            </a:pPr>
            <a:r>
              <a:rPr lang="en-US" b="1">
                <a:solidFill>
                  <a:srgbClr val="374151"/>
                </a:solidFill>
                <a:latin typeface="NVIDIA Sans"/>
                <a:cs typeface="NVIDIA Sans"/>
              </a:rPr>
              <a:t>CPU-based </a:t>
            </a:r>
            <a:r>
              <a:rPr lang="en-US" dirty="0">
                <a:solidFill>
                  <a:srgbClr val="374151"/>
                </a:solidFill>
                <a:latin typeface="NVIDIA Sans"/>
                <a:cs typeface="NVIDIA Sans"/>
              </a:rPr>
              <a:t>– Existing libraries rely on CPUs, leading to longer processing times</a:t>
            </a:r>
            <a:endParaRPr lang="en-US"/>
          </a:p>
          <a:p>
            <a:pPr marL="571500" indent="-571500">
              <a:buAutoNum type="arabicPeriod"/>
            </a:pPr>
            <a:r>
              <a:rPr lang="en-US" b="1">
                <a:solidFill>
                  <a:srgbClr val="374151"/>
                </a:solidFill>
                <a:latin typeface="NVIDIA Sans"/>
                <a:cs typeface="NVIDIA Sans"/>
              </a:rPr>
              <a:t>Fragmented </a:t>
            </a:r>
            <a:r>
              <a:rPr lang="en-US">
                <a:solidFill>
                  <a:srgbClr val="374151"/>
                </a:solidFill>
                <a:latin typeface="NVIDIA Sans"/>
                <a:cs typeface="NVIDIA Sans"/>
              </a:rPr>
              <a:t>– Developers build DIY fragmented solutions for different steps in data processing pipelines</a:t>
            </a:r>
          </a:p>
          <a:p>
            <a:pPr marL="571500" indent="-571500">
              <a:buAutoNum type="arabicPeriod"/>
            </a:pPr>
            <a:r>
              <a:rPr lang="en-US" b="1">
                <a:solidFill>
                  <a:srgbClr val="374151"/>
                </a:solidFill>
                <a:latin typeface="NVIDIA Sans"/>
                <a:cs typeface="NVIDIA Sans"/>
              </a:rPr>
              <a:t>Iterative jobs </a:t>
            </a:r>
            <a:r>
              <a:rPr lang="en-US">
                <a:solidFill>
                  <a:srgbClr val="374151"/>
                </a:solidFill>
                <a:latin typeface="NVIDIA Sans"/>
                <a:cs typeface="NVIDIA Sans"/>
              </a:rPr>
              <a:t>– Existing solutions process larger datasets iteratively instead of scaling efficiently.</a:t>
            </a:r>
            <a:endParaRPr lang="en">
              <a:latin typeface="NVIDIA Sans"/>
              <a:cs typeface="NVIDIA Sans"/>
            </a:endParaRPr>
          </a:p>
          <a:p>
            <a:endParaRPr lang="en-US"/>
          </a:p>
        </p:txBody>
      </p:sp>
      <p:sp>
        <p:nvSpPr>
          <p:cNvPr id="4" name="Slide Number Placeholder 3">
            <a:extLst>
              <a:ext uri="{FF2B5EF4-FFF2-40B4-BE49-F238E27FC236}">
                <a16:creationId xmlns:a16="http://schemas.microsoft.com/office/drawing/2014/main" id="{5D323C98-0D4E-4ECD-E406-785CD2177FEA}"/>
              </a:ext>
            </a:extLst>
          </p:cNvPr>
          <p:cNvSpPr>
            <a:spLocks noGrp="1"/>
          </p:cNvSpPr>
          <p:nvPr>
            <p:ph type="sldNum" sz="quarter" idx="5"/>
          </p:nvPr>
        </p:nvSpPr>
        <p:spPr/>
        <p:txBody>
          <a:bodyPr/>
          <a:lstStyle/>
          <a:p>
            <a:fld id="{A93AD357-0C40-4436-9D38-C47D60C1C9C1}" type="slidenum">
              <a:rPr lang="en-US" smtClean="0"/>
              <a:pPr/>
              <a:t>13</a:t>
            </a:fld>
            <a:endParaRPr lang="en-US"/>
          </a:p>
        </p:txBody>
      </p:sp>
    </p:spTree>
    <p:extLst>
      <p:ext uri="{BB962C8B-B14F-4D97-AF65-F5344CB8AC3E}">
        <p14:creationId xmlns:p14="http://schemas.microsoft.com/office/powerpoint/2010/main" val="569496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If you are using </a:t>
            </a:r>
            <a:r>
              <a:rPr lang="en-US" b="1" dirty="0">
                <a:latin typeface="NVIDIA Sans"/>
                <a:cs typeface="NVIDIA Sans"/>
              </a:rPr>
              <a:t>CPU-based</a:t>
            </a:r>
            <a:r>
              <a:rPr lang="en-US" dirty="0">
                <a:latin typeface="NVIDIA Sans"/>
                <a:cs typeface="NVIDIA Sans"/>
              </a:rPr>
              <a:t> workflows, training foundation models at scale is incredibly demanding — and traditional solutions introduce several key bottlenecks:</a:t>
            </a:r>
          </a:p>
          <a:p>
            <a:pPr marL="285750" indent="-285750">
              <a:buFont typeface="Arial"/>
              <a:buChar char="•"/>
            </a:pPr>
            <a:r>
              <a:rPr lang="en-US" b="1" dirty="0">
                <a:latin typeface="NVIDIA Sans"/>
                <a:cs typeface="NVIDIA Sans"/>
              </a:rPr>
              <a:t>First</a:t>
            </a:r>
            <a:r>
              <a:rPr lang="en-US" dirty="0">
                <a:latin typeface="NVIDIA Sans"/>
                <a:cs typeface="NVIDIA Sans"/>
              </a:rPr>
              <a:t>, training takes significantly </a:t>
            </a:r>
            <a:r>
              <a:rPr lang="en-US" b="1" dirty="0">
                <a:latin typeface="NVIDIA Sans"/>
                <a:cs typeface="NVIDIA Sans"/>
              </a:rPr>
              <a:t>longer</a:t>
            </a:r>
            <a:r>
              <a:rPr lang="en-US" dirty="0">
                <a:latin typeface="NVIDIA Sans"/>
                <a:cs typeface="NVIDIA Sans"/>
              </a:rPr>
              <a:t>, increasing both time-to-market and compute costs.</a:t>
            </a:r>
          </a:p>
          <a:p>
            <a:pPr marL="285750" indent="-285750">
              <a:buFont typeface="Arial"/>
              <a:buChar char="•"/>
            </a:pPr>
            <a:r>
              <a:rPr lang="en-US" b="1" dirty="0">
                <a:latin typeface="NVIDIA Sans"/>
                <a:cs typeface="NVIDIA Sans"/>
              </a:rPr>
              <a:t>Second</a:t>
            </a:r>
            <a:r>
              <a:rPr lang="en-US" dirty="0">
                <a:latin typeface="NVIDIA Sans"/>
                <a:cs typeface="NVIDIA Sans"/>
              </a:rPr>
              <a:t>, many models are </a:t>
            </a:r>
            <a:r>
              <a:rPr lang="en-US" b="1" dirty="0">
                <a:latin typeface="NVIDIA Sans"/>
                <a:cs typeface="NVIDIA Sans"/>
              </a:rPr>
              <a:t>not optimized</a:t>
            </a:r>
            <a:r>
              <a:rPr lang="en-US" dirty="0">
                <a:latin typeface="NVIDIA Sans"/>
                <a:cs typeface="NVIDIA Sans"/>
              </a:rPr>
              <a:t>, leading to wasted resources and reduced accuracy.</a:t>
            </a:r>
          </a:p>
          <a:p>
            <a:pPr marL="285750" indent="-285750">
              <a:buFont typeface="Arial"/>
              <a:buChar char="•"/>
            </a:pPr>
            <a:r>
              <a:rPr lang="en-US" b="1" dirty="0">
                <a:latin typeface="NVIDIA Sans"/>
                <a:cs typeface="NVIDIA Sans"/>
              </a:rPr>
              <a:t>Third</a:t>
            </a:r>
            <a:r>
              <a:rPr lang="en-US" dirty="0">
                <a:latin typeface="NVIDIA Sans"/>
                <a:cs typeface="NVIDIA Sans"/>
              </a:rPr>
              <a:t>, pipelines often remain </a:t>
            </a:r>
            <a:r>
              <a:rPr lang="en-US" b="1" dirty="0">
                <a:latin typeface="NVIDIA Sans"/>
                <a:cs typeface="NVIDIA Sans"/>
              </a:rPr>
              <a:t>fragmented or inefficient</a:t>
            </a:r>
            <a:r>
              <a:rPr lang="en-US" dirty="0">
                <a:latin typeface="NVIDIA Sans"/>
                <a:cs typeface="NVIDIA Sans"/>
              </a:rPr>
              <a:t>, slowing iteration and deployment.</a:t>
            </a:r>
          </a:p>
          <a:p>
            <a:pPr marL="285750" indent="-285750">
              <a:buFont typeface="Arial"/>
              <a:buChar char="•"/>
            </a:pPr>
            <a:r>
              <a:rPr lang="en-US" b="1" dirty="0">
                <a:latin typeface="NVIDIA Sans"/>
                <a:cs typeface="NVIDIA Sans"/>
              </a:rPr>
              <a:t>And finally</a:t>
            </a:r>
            <a:r>
              <a:rPr lang="en-US" dirty="0">
                <a:latin typeface="NVIDIA Sans"/>
                <a:cs typeface="NVIDIA Sans"/>
              </a:rPr>
              <a:t>, the deep expertise required to tune, scale, and optimize these workflows creates a steep barrier for most teams.</a:t>
            </a:r>
          </a:p>
          <a:p>
            <a:r>
              <a:rPr lang="en-US" dirty="0">
                <a:latin typeface="NVIDIA Sans"/>
                <a:cs typeface="NVIDIA Sans"/>
              </a:rPr>
              <a:t>All of this adds up to </a:t>
            </a:r>
            <a:r>
              <a:rPr lang="en-US" b="1" dirty="0">
                <a:latin typeface="NVIDIA Sans"/>
                <a:cs typeface="NVIDIA Sans"/>
              </a:rPr>
              <a:t>higher TCO</a:t>
            </a:r>
            <a:r>
              <a:rPr lang="en-US" dirty="0">
                <a:latin typeface="NVIDIA Sans"/>
                <a:cs typeface="NVIDIA Sans"/>
              </a:rPr>
              <a:t> and delayed innovation.</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A93AD357-0C40-4436-9D38-C47D60C1C9C1}" type="slidenum">
              <a:rPr lang="en-US" smtClean="0"/>
              <a:pPr/>
              <a:t>14</a:t>
            </a:fld>
            <a:endParaRPr lang="en-US"/>
          </a:p>
        </p:txBody>
      </p:sp>
    </p:spTree>
    <p:extLst>
      <p:ext uri="{BB962C8B-B14F-4D97-AF65-F5344CB8AC3E}">
        <p14:creationId xmlns:p14="http://schemas.microsoft.com/office/powerpoint/2010/main" val="2038543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NVIDIA Sans"/>
                <a:cs typeface="NVIDIA Sans"/>
              </a:rPr>
              <a:t>NeMo</a:t>
            </a:r>
            <a:r>
              <a:rPr lang="en-US" dirty="0">
                <a:latin typeface="NVIDIA Sans"/>
                <a:cs typeface="NVIDIA Sans"/>
              </a:rPr>
              <a:t> Curator is a scalable and configurable pipeline that helps curate text, image, and video datasets to power more accurate AI applications.</a:t>
            </a:r>
          </a:p>
          <a:p>
            <a:pPr marL="285750" indent="-285750">
              <a:buFont typeface="Arial"/>
              <a:buChar char="•"/>
            </a:pPr>
            <a:r>
              <a:rPr lang="en-US" dirty="0">
                <a:latin typeface="NVIDIA Sans"/>
                <a:cs typeface="NVIDIA Sans"/>
              </a:rPr>
              <a:t>It enables </a:t>
            </a:r>
            <a:r>
              <a:rPr lang="en-US" b="1" dirty="0">
                <a:latin typeface="NVIDIA Sans"/>
                <a:cs typeface="NVIDIA Sans"/>
              </a:rPr>
              <a:t>higher accuracy</a:t>
            </a:r>
            <a:r>
              <a:rPr lang="en-US" dirty="0">
                <a:latin typeface="NVIDIA Sans"/>
                <a:cs typeface="NVIDIA Sans"/>
              </a:rPr>
              <a:t> by improving model performance with less data and compute.</a:t>
            </a:r>
          </a:p>
          <a:p>
            <a:pPr marL="285750" indent="-285750">
              <a:buFont typeface="Arial"/>
              <a:buChar char="•"/>
            </a:pPr>
            <a:r>
              <a:rPr lang="en-US" dirty="0">
                <a:latin typeface="NVIDIA Sans"/>
                <a:cs typeface="NVIDIA Sans"/>
              </a:rPr>
              <a:t>Through </a:t>
            </a:r>
            <a:r>
              <a:rPr lang="en-US" b="1" dirty="0">
                <a:latin typeface="NVIDIA Sans"/>
                <a:cs typeface="NVIDIA Sans"/>
              </a:rPr>
              <a:t>GPU acceleration with RAPIDS</a:t>
            </a:r>
            <a:r>
              <a:rPr lang="en-US" dirty="0">
                <a:latin typeface="NVIDIA Sans"/>
                <a:cs typeface="NVIDIA Sans"/>
              </a:rPr>
              <a:t>, we enable faster processing for tasks like deduplication and quality classification.</a:t>
            </a:r>
          </a:p>
          <a:p>
            <a:pPr marL="285750" indent="-285750">
              <a:buFont typeface="Arial"/>
              <a:buChar char="•"/>
            </a:pPr>
            <a:r>
              <a:rPr lang="en-US" dirty="0">
                <a:latin typeface="NVIDIA Sans"/>
                <a:cs typeface="NVIDIA Sans"/>
              </a:rPr>
              <a:t>It’s built to scale — handling </a:t>
            </a:r>
            <a:r>
              <a:rPr lang="en-US" b="1" dirty="0">
                <a:latin typeface="NVIDIA Sans"/>
                <a:cs typeface="NVIDIA Sans"/>
              </a:rPr>
              <a:t>100+ petabytes of data</a:t>
            </a:r>
            <a:r>
              <a:rPr lang="en-US" dirty="0">
                <a:latin typeface="NVIDIA Sans"/>
                <a:cs typeface="NVIDIA Sans"/>
              </a:rPr>
              <a:t> across distributed systems.</a:t>
            </a:r>
          </a:p>
          <a:p>
            <a:pPr marL="285750" indent="-285750">
              <a:buFont typeface="Arial"/>
              <a:buChar char="•"/>
            </a:pPr>
            <a:r>
              <a:rPr lang="en-US" dirty="0">
                <a:latin typeface="NVIDIA Sans"/>
                <a:cs typeface="NVIDIA Sans"/>
              </a:rPr>
              <a:t>We include </a:t>
            </a:r>
            <a:r>
              <a:rPr lang="en-US" b="1" dirty="0">
                <a:latin typeface="NVIDIA Sans"/>
                <a:cs typeface="NVIDIA Sans"/>
              </a:rPr>
              <a:t>state-of-the-art classifier models</a:t>
            </a:r>
            <a:r>
              <a:rPr lang="en-US" dirty="0">
                <a:latin typeface="NVIDIA Sans"/>
                <a:cs typeface="NVIDIA Sans"/>
              </a:rPr>
              <a:t> for safety, content, and diversity checks.</a:t>
            </a:r>
          </a:p>
          <a:p>
            <a:pPr marL="285750" indent="-285750">
              <a:buFont typeface="Arial"/>
              <a:buChar char="•"/>
            </a:pPr>
            <a:r>
              <a:rPr lang="en-US" dirty="0">
                <a:latin typeface="NVIDIA Sans"/>
                <a:cs typeface="NVIDIA Sans"/>
              </a:rPr>
              <a:t>And finally, it’s easy to </a:t>
            </a:r>
            <a:r>
              <a:rPr lang="en-US" b="1" dirty="0">
                <a:latin typeface="NVIDIA Sans"/>
                <a:cs typeface="NVIDIA Sans"/>
              </a:rPr>
              <a:t>deploy anywhere</a:t>
            </a:r>
            <a:r>
              <a:rPr lang="en-US" dirty="0">
                <a:latin typeface="NVIDIA Sans"/>
                <a:cs typeface="NVIDIA Sans"/>
              </a:rPr>
              <a:t>, thanks to modular Python APIs that run across cloud and on-prem environments.</a:t>
            </a:r>
          </a:p>
          <a:p>
            <a:r>
              <a:rPr lang="en-US" dirty="0">
                <a:latin typeface="NVIDIA Sans"/>
                <a:cs typeface="NVIDIA Sans"/>
              </a:rPr>
              <a:t>Links to GitHub, containers, and </a:t>
            </a:r>
            <a:r>
              <a:rPr lang="en-US" dirty="0" err="1">
                <a:latin typeface="NVIDIA Sans"/>
                <a:cs typeface="NVIDIA Sans"/>
              </a:rPr>
              <a:t>PyPI</a:t>
            </a:r>
            <a:r>
              <a:rPr lang="en-US" dirty="0">
                <a:latin typeface="NVIDIA Sans"/>
                <a:cs typeface="NVIDIA Sans"/>
              </a:rPr>
              <a:t> are available, with a microservice interface coming soon.</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A93AD357-0C40-4436-9D38-C47D60C1C9C1}" type="slidenum">
              <a:rPr lang="en-US" smtClean="0"/>
              <a:pPr/>
              <a:t>15</a:t>
            </a:fld>
            <a:endParaRPr lang="en-US"/>
          </a:p>
        </p:txBody>
      </p:sp>
    </p:spTree>
    <p:extLst>
      <p:ext uri="{BB962C8B-B14F-4D97-AF65-F5344CB8AC3E}">
        <p14:creationId xmlns:p14="http://schemas.microsoft.com/office/powerpoint/2010/main" val="2691717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8" name="Google Shape;23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C4F9C-671D-9652-05E3-A9D95950F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B2FFE-F3D6-0555-4B90-FAA806A756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D09E3F-6023-326C-F168-444F7907A180}"/>
              </a:ext>
            </a:extLst>
          </p:cNvPr>
          <p:cNvSpPr>
            <a:spLocks noGrp="1"/>
          </p:cNvSpPr>
          <p:nvPr>
            <p:ph type="body" idx="1"/>
          </p:nvPr>
        </p:nvSpPr>
        <p:spPr/>
        <p:txBody>
          <a:bodyPr/>
          <a:lstStyle/>
          <a:p>
            <a:r>
              <a:rPr lang="en-US" dirty="0">
                <a:solidFill>
                  <a:srgbClr val="000000"/>
                </a:solidFill>
                <a:latin typeface="NVIDIA Sans"/>
                <a:cs typeface="NVIDIA Sans"/>
              </a:rPr>
              <a:t>This slide shows the massive gap between raw and curated data.</a:t>
            </a:r>
            <a:endParaRPr lang="en-US" dirty="0">
              <a:latin typeface="NVIDIA Sans"/>
              <a:cs typeface="NVIDIA Sans"/>
            </a:endParaRPr>
          </a:p>
          <a:p>
            <a:r>
              <a:rPr lang="en-US" dirty="0">
                <a:solidFill>
                  <a:srgbClr val="000000"/>
                </a:solidFill>
                <a:latin typeface="NVIDIA Sans"/>
                <a:cs typeface="NVIDIA Sans"/>
              </a:rPr>
              <a:t>Out of 8 petabytes of raw text, only about </a:t>
            </a:r>
            <a:r>
              <a:rPr lang="en-US" b="1" dirty="0">
                <a:solidFill>
                  <a:srgbClr val="000000"/>
                </a:solidFill>
                <a:latin typeface="NVIDIA Sans"/>
                <a:cs typeface="NVIDIA Sans"/>
              </a:rPr>
              <a:t>1% — or 68 terabytes —</a:t>
            </a:r>
            <a:r>
              <a:rPr lang="en-US" dirty="0">
                <a:solidFill>
                  <a:srgbClr val="000000"/>
                </a:solidFill>
                <a:latin typeface="NVIDIA Sans"/>
                <a:cs typeface="NVIDIA Sans"/>
              </a:rPr>
              <a:t> is actually curated for training foundation models.</a:t>
            </a:r>
            <a:endParaRPr lang="en-US" dirty="0">
              <a:latin typeface="NVIDIA Sans"/>
              <a:cs typeface="NVIDIA Sans"/>
            </a:endParaRPr>
          </a:p>
          <a:p>
            <a:r>
              <a:rPr lang="en-US" dirty="0">
                <a:solidFill>
                  <a:srgbClr val="000000"/>
                </a:solidFill>
                <a:latin typeface="NVIDIA Sans"/>
                <a:cs typeface="NVIDIA Sans"/>
              </a:rPr>
              <a:t>That tiny fraction has to carry the weight of the entire model’s learning. Which means:</a:t>
            </a:r>
            <a:br>
              <a:rPr lang="en-US" dirty="0"/>
            </a:br>
            <a:r>
              <a:rPr lang="en-US" dirty="0">
                <a:solidFill>
                  <a:srgbClr val="000000"/>
                </a:solidFill>
                <a:latin typeface="NVIDIA Sans"/>
                <a:cs typeface="NVIDIA Sans"/>
              </a:rPr>
              <a:t> 💡 </a:t>
            </a:r>
            <a:r>
              <a:rPr lang="en-US" b="1" dirty="0">
                <a:solidFill>
                  <a:srgbClr val="000000"/>
                </a:solidFill>
                <a:latin typeface="NVIDIA Sans"/>
                <a:cs typeface="NVIDIA Sans"/>
              </a:rPr>
              <a:t>Better data curation = better model performance.</a:t>
            </a:r>
            <a:br>
              <a:rPr lang="en-US" b="1" dirty="0"/>
            </a:br>
            <a:r>
              <a:rPr lang="en-US" b="1" dirty="0">
                <a:solidFill>
                  <a:srgbClr val="000000"/>
                </a:solidFill>
                <a:latin typeface="NVIDIA Sans"/>
                <a:cs typeface="NVIDIA Sans"/>
              </a:rPr>
              <a:t> This is why scalable, intelligent curation pipelines are so critical.</a:t>
            </a:r>
            <a:endParaRPr lang="en-US" dirty="0">
              <a:latin typeface="NVIDIA Sans"/>
              <a:cs typeface="NVIDIA Sans"/>
            </a:endParaRPr>
          </a:p>
          <a:p>
            <a:r>
              <a:rPr lang="en-US" dirty="0">
                <a:solidFill>
                  <a:srgbClr val="000000"/>
                </a:solidFill>
              </a:rPr>
              <a:t>------------------------------------------------------------------------------------------------------------------------------------------------------------------------------------------------------------------------------</a:t>
            </a:r>
            <a:endParaRPr lang="en-US" dirty="0"/>
          </a:p>
          <a:p>
            <a:endParaRPr lang="en-US" sz="1800" dirty="0">
              <a:solidFill>
                <a:srgbClr val="000000"/>
              </a:solidFill>
              <a:latin typeface="NVIDIA Sans"/>
              <a:cs typeface="NVIDIA Sans"/>
            </a:endParaRPr>
          </a:p>
          <a:p>
            <a:pPr>
              <a:spcBef>
                <a:spcPts val="0"/>
              </a:spcBef>
              <a:spcAft>
                <a:spcPts val="0"/>
              </a:spcAft>
            </a:pPr>
            <a:r>
              <a:rPr lang="en-US" sz="1800" b="0" i="0" u="none" strike="noStrike" dirty="0">
                <a:solidFill>
                  <a:srgbClr val="000000"/>
                </a:solidFill>
                <a:effectLst/>
                <a:latin typeface="NVIDIA Sans"/>
                <a:cs typeface="NVIDIA Sans"/>
              </a:rPr>
              <a:t>Building Physical AI systems is incredibly difficult, and the biggest hurdle is data strategy. </a:t>
            </a:r>
            <a:endParaRPr lang="en-US" dirty="0"/>
          </a:p>
          <a:p>
            <a:pPr rtl="0">
              <a:spcBef>
                <a:spcPts val="0"/>
              </a:spcBef>
              <a:spcAft>
                <a:spcPts val="0"/>
              </a:spcAft>
            </a:pPr>
            <a:r>
              <a:rPr lang="en-US" sz="1800" b="0" i="0" u="none" strike="noStrike" dirty="0">
                <a:solidFill>
                  <a:srgbClr val="000000"/>
                </a:solidFill>
                <a:effectLst/>
                <a:latin typeface="NVIDIA Sans"/>
                <a:cs typeface="NVIDIA Sans"/>
              </a:rPr>
              <a:t>Teaching these systems—like robots—requires massive amounts of real-world data to cover the countless scenarios they need to master in specific environments.</a:t>
            </a:r>
          </a:p>
          <a:p>
            <a:pPr rtl="0">
              <a:spcBef>
                <a:spcPts val="0"/>
              </a:spcBef>
              <a:spcAft>
                <a:spcPts val="0"/>
              </a:spcAft>
            </a:pPr>
            <a:endParaRPr lang="en-US" sz="1800" b="0" i="0" u="none" strike="noStrike" dirty="0">
              <a:solidFill>
                <a:srgbClr val="000000"/>
              </a:solidFill>
              <a:effectLst/>
              <a:latin typeface="NVIDIA Sans"/>
              <a:cs typeface="NVIDIA Sans"/>
            </a:endParaRPr>
          </a:p>
          <a:p>
            <a:pPr rtl="0">
              <a:spcBef>
                <a:spcPts val="0"/>
              </a:spcBef>
              <a:spcAft>
                <a:spcPts val="0"/>
              </a:spcAft>
            </a:pPr>
            <a:r>
              <a:rPr lang="en-US" sz="1800" b="0" i="0" u="none" strike="noStrike" dirty="0">
                <a:solidFill>
                  <a:srgbClr val="000000"/>
                </a:solidFill>
                <a:effectLst/>
                <a:latin typeface="NVIDIA Sans"/>
                <a:cs typeface="NVIDIA Sans"/>
              </a:rPr>
              <a:t>Data Collection is Costly: Capturing human demonstrations and feedback for training is expensive and labor-intensive. </a:t>
            </a:r>
          </a:p>
          <a:p>
            <a:pPr rtl="0">
              <a:spcBef>
                <a:spcPts val="0"/>
              </a:spcBef>
              <a:spcAft>
                <a:spcPts val="0"/>
              </a:spcAft>
            </a:pPr>
            <a:r>
              <a:rPr lang="en-US" sz="1800" b="0" i="0" u="none" strike="noStrike" dirty="0">
                <a:solidFill>
                  <a:srgbClr val="000000"/>
                </a:solidFill>
                <a:effectLst/>
                <a:latin typeface="NVIDIA Sans"/>
                <a:cs typeface="NVIDIA Sans"/>
              </a:rPr>
              <a:t>For example, humanoid developers rely on hundreds of operators performing thousands of repetitive demonstrations.</a:t>
            </a:r>
          </a:p>
          <a:p>
            <a:pPr rtl="0">
              <a:spcBef>
                <a:spcPts val="0"/>
              </a:spcBef>
              <a:spcAft>
                <a:spcPts val="0"/>
              </a:spcAft>
            </a:pPr>
            <a:endParaRPr lang="en-US" sz="1800" b="0" i="0" u="none" strike="noStrike" dirty="0">
              <a:solidFill>
                <a:srgbClr val="000000"/>
              </a:solidFill>
              <a:effectLst/>
              <a:latin typeface="NVIDIA Sans"/>
              <a:cs typeface="NVIDIA Sans"/>
            </a:endParaRPr>
          </a:p>
          <a:p>
            <a:pPr rtl="0">
              <a:spcBef>
                <a:spcPts val="0"/>
              </a:spcBef>
              <a:spcAft>
                <a:spcPts val="0"/>
              </a:spcAft>
            </a:pPr>
            <a:r>
              <a:rPr lang="en-US" sz="1800" b="0" i="0" u="none" strike="noStrike" dirty="0">
                <a:solidFill>
                  <a:srgbClr val="000000"/>
                </a:solidFill>
                <a:effectLst/>
                <a:latin typeface="NVIDIA Sans"/>
                <a:cs typeface="NVIDIA Sans"/>
              </a:rPr>
              <a:t>Training is Resource-Intensive: Autonomous vehicle (AV) developers must drive millions of miles to train </a:t>
            </a:r>
            <a:r>
              <a:rPr lang="en-US" sz="1800" b="0" i="0" u="none" strike="noStrike" dirty="0" err="1">
                <a:solidFill>
                  <a:srgbClr val="000000"/>
                </a:solidFill>
                <a:effectLst/>
                <a:latin typeface="NVIDIA Sans"/>
                <a:cs typeface="NVIDIA Sans"/>
              </a:rPr>
              <a:t>systems.Training</a:t>
            </a:r>
            <a:r>
              <a:rPr lang="en-US" sz="1800" b="0" i="0" u="none" strike="noStrike" dirty="0">
                <a:solidFill>
                  <a:srgbClr val="000000"/>
                </a:solidFill>
                <a:effectLst/>
                <a:latin typeface="NVIDIA Sans"/>
                <a:cs typeface="NVIDIA Sans"/>
              </a:rPr>
              <a:t> these systems demands significant time, computational resources, and financial investment. Customizing models for specific use cases adds further complexity and cost.</a:t>
            </a:r>
          </a:p>
          <a:p>
            <a:pPr rtl="0">
              <a:spcBef>
                <a:spcPts val="0"/>
              </a:spcBef>
              <a:spcAft>
                <a:spcPts val="0"/>
              </a:spcAft>
            </a:pPr>
            <a:endParaRPr lang="en-US" sz="1800" b="0" i="0" u="none" strike="noStrike" dirty="0">
              <a:solidFill>
                <a:srgbClr val="000000"/>
              </a:solidFill>
              <a:effectLst/>
              <a:latin typeface="NVIDIA Sans"/>
              <a:cs typeface="NVIDIA Sans"/>
            </a:endParaRPr>
          </a:p>
          <a:p>
            <a:pPr rtl="0">
              <a:spcBef>
                <a:spcPts val="0"/>
              </a:spcBef>
              <a:spcAft>
                <a:spcPts val="0"/>
              </a:spcAft>
            </a:pPr>
            <a:r>
              <a:rPr lang="en-US" sz="1800" b="0" i="0" u="none" strike="noStrike" dirty="0">
                <a:solidFill>
                  <a:srgbClr val="000000"/>
                </a:solidFill>
                <a:effectLst/>
                <a:latin typeface="NVIDIA Sans"/>
                <a:cs typeface="NVIDIA Sans"/>
              </a:rPr>
              <a:t>Real-World Testing is Risky: Real-world testing is dangerous and prone to errors, with improper training or inadequate safety measures potentially leading to catastrophic failures. </a:t>
            </a:r>
            <a:br>
              <a:rPr lang="en-US" sz="1800" b="0" i="0" u="none" strike="noStrike" dirty="0">
                <a:effectLst/>
                <a:latin typeface="NVIDIA Sans"/>
                <a:cs typeface="NVIDIA Sans"/>
              </a:rPr>
            </a:br>
            <a:r>
              <a:rPr lang="en-US" sz="1800" b="0" i="0" u="none" strike="noStrike" dirty="0">
                <a:solidFill>
                  <a:srgbClr val="000000"/>
                </a:solidFill>
                <a:effectLst/>
                <a:latin typeface="NVIDIA Sans"/>
                <a:cs typeface="NVIDIA Sans"/>
              </a:rPr>
              <a:t>High Stakes for Prototypes: Humanoid developers risk enormous losses, as a single robot prototype can cost hundreds of thousands of dollars.</a:t>
            </a:r>
            <a:endParaRPr lang="en-US" sz="2800" b="0" dirty="0">
              <a:effectLst/>
            </a:endParaRPr>
          </a:p>
        </p:txBody>
      </p:sp>
      <p:sp>
        <p:nvSpPr>
          <p:cNvPr id="4" name="Slide Number Placeholder 3">
            <a:extLst>
              <a:ext uri="{FF2B5EF4-FFF2-40B4-BE49-F238E27FC236}">
                <a16:creationId xmlns:a16="http://schemas.microsoft.com/office/drawing/2014/main" id="{432962E3-0547-8D16-6AF1-82D9BA0AB771}"/>
              </a:ext>
            </a:extLst>
          </p:cNvPr>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1736067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a:extLst>
            <a:ext uri="{FF2B5EF4-FFF2-40B4-BE49-F238E27FC236}">
              <a16:creationId xmlns:a16="http://schemas.microsoft.com/office/drawing/2014/main" id="{F6193BE5-3B07-1DD5-D5A6-F89518208B13}"/>
            </a:ext>
          </a:extLst>
        </p:cNvPr>
        <p:cNvGrpSpPr/>
        <p:nvPr/>
      </p:nvGrpSpPr>
      <p:grpSpPr>
        <a:xfrm>
          <a:off x="0" y="0"/>
          <a:ext cx="0" cy="0"/>
          <a:chOff x="0" y="0"/>
          <a:chExt cx="0" cy="0"/>
        </a:xfrm>
      </p:grpSpPr>
      <p:sp>
        <p:nvSpPr>
          <p:cNvPr id="2315" name="Google Shape;2315;p6:notes">
            <a:extLst>
              <a:ext uri="{FF2B5EF4-FFF2-40B4-BE49-F238E27FC236}">
                <a16:creationId xmlns:a16="http://schemas.microsoft.com/office/drawing/2014/main" id="{15C227BE-7333-5479-BAD4-53D6F07B87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6" name="Google Shape;2316;p6:notes">
            <a:extLst>
              <a:ext uri="{FF2B5EF4-FFF2-40B4-BE49-F238E27FC236}">
                <a16:creationId xmlns:a16="http://schemas.microsoft.com/office/drawing/2014/main" id="{53414FE8-4863-11AD-FF3A-485635977EE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t>State-of-the-art models depend on state-of-the-art data. High-quality data curation provides four key benefits:</a:t>
            </a:r>
          </a:p>
          <a:p>
            <a:pPr marL="171450" indent="-171450">
              <a:buChar char="•"/>
            </a:pPr>
            <a:r>
              <a:rPr lang="en-US" b="1"/>
              <a:t>Higher Accuracy</a:t>
            </a:r>
            <a:r>
              <a:rPr lang="en-US"/>
              <a:t>: Curated data leads to better task performance across the board.</a:t>
            </a:r>
          </a:p>
          <a:p>
            <a:pPr marL="171450" indent="-171450">
              <a:buChar char="•"/>
            </a:pPr>
            <a:r>
              <a:rPr lang="en-US" b="1"/>
              <a:t>TCO Savings</a:t>
            </a:r>
            <a:r>
              <a:rPr lang="en-US"/>
              <a:t>: By reducing noise, we lower both training and inference costs.</a:t>
            </a:r>
          </a:p>
          <a:p>
            <a:pPr marL="171450" indent="-171450">
              <a:buChar char="•"/>
            </a:pPr>
            <a:r>
              <a:rPr lang="en-US" b="1"/>
              <a:t>Faster Training</a:t>
            </a:r>
            <a:r>
              <a:rPr lang="en-US"/>
              <a:t>: Clean data reduces compute needs, enabling faster iteration cycles.</a:t>
            </a:r>
          </a:p>
          <a:p>
            <a:pPr marL="171450" indent="-171450">
              <a:buChar char="•"/>
            </a:pPr>
            <a:r>
              <a:rPr lang="en-US" b="1" dirty="0">
                <a:latin typeface="NVIDIA Sans"/>
                <a:cs typeface="NVIDIA Sans"/>
              </a:rPr>
              <a:t>Task Specialization</a:t>
            </a:r>
            <a:r>
              <a:rPr lang="en-US" dirty="0">
                <a:latin typeface="NVIDIA Sans"/>
                <a:cs typeface="NVIDIA Sans"/>
              </a:rPr>
              <a:t>: It allows us to fine-tune for specific objectives, like reasoning, instead of relying on generic models.</a:t>
            </a:r>
          </a:p>
          <a:p>
            <a:r>
              <a:rPr lang="en-US" dirty="0">
                <a:latin typeface="NVIDIA Sans"/>
                <a:cs typeface="NVIDIA Sans"/>
              </a:rPr>
              <a:t>Curation isn’t just nice to have — it’s foundational to model success.</a:t>
            </a:r>
          </a:p>
          <a:p>
            <a:pPr marL="0" lvl="0" indent="0" algn="l">
              <a:spcBef>
                <a:spcPts val="0"/>
              </a:spcBef>
              <a:spcAft>
                <a:spcPts val="0"/>
              </a:spcAft>
              <a:buSzPts val="1100"/>
              <a:buFont typeface="Arial"/>
              <a:buNone/>
            </a:pPr>
            <a:endParaRPr sz="1000" dirty="0"/>
          </a:p>
        </p:txBody>
      </p:sp>
      <p:sp>
        <p:nvSpPr>
          <p:cNvPr id="2317" name="Google Shape;2317;p6:notes">
            <a:extLst>
              <a:ext uri="{FF2B5EF4-FFF2-40B4-BE49-F238E27FC236}">
                <a16:creationId xmlns:a16="http://schemas.microsoft.com/office/drawing/2014/main" id="{D1B82A36-07B1-06A1-ACDA-7042FFA5119C}"/>
              </a:ext>
            </a:extLst>
          </p:cNvPr>
          <p:cNvSpPr txBox="1">
            <a:spLocks noGrp="1"/>
          </p:cNvSpPr>
          <p:nvPr>
            <p:ph type="sldNum" idx="12"/>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11011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9"/>
        <p:cNvGrpSpPr/>
        <p:nvPr/>
      </p:nvGrpSpPr>
      <p:grpSpPr>
        <a:xfrm>
          <a:off x="0" y="0"/>
          <a:ext cx="0" cy="0"/>
          <a:chOff x="0" y="0"/>
          <a:chExt cx="0" cy="0"/>
        </a:xfrm>
      </p:grpSpPr>
      <p:sp>
        <p:nvSpPr>
          <p:cNvPr id="5660" name="Google Shape;5660;g2735c154ab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1" name="Google Shape;5661;g2735c154ab2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228600" indent="-228600">
              <a:buAutoNum type="arabicPeriod"/>
            </a:pPr>
            <a:r>
              <a:rPr lang="en-US" dirty="0" err="1">
                <a:latin typeface="NVIDIA Sans"/>
                <a:cs typeface="NVIDIA Sans"/>
              </a:rPr>
              <a:t>NeMo</a:t>
            </a:r>
            <a:r>
              <a:rPr lang="en-US" dirty="0">
                <a:latin typeface="NVIDIA Sans"/>
                <a:cs typeface="NVIDIA Sans"/>
              </a:rPr>
              <a:t> Curator, open-source library on </a:t>
            </a:r>
            <a:r>
              <a:rPr lang="en-US" dirty="0" err="1">
                <a:latin typeface="NVIDIA Sans"/>
                <a:cs typeface="NVIDIA Sans"/>
              </a:rPr>
              <a:t>Github</a:t>
            </a:r>
            <a:r>
              <a:rPr lang="en-US" dirty="0">
                <a:latin typeface="NVIDIA Sans"/>
                <a:cs typeface="NVIDIA Sans"/>
              </a:rPr>
              <a:t>, available through pip install. And there is also a container available on build.nvidia.com. We take consideration of all the design criteria, it must be modular, and GPU accelerated. </a:t>
            </a:r>
            <a:endParaRPr lang="en-US"/>
          </a:p>
          <a:p>
            <a:pPr marL="228600" indent="-228600">
              <a:buAutoNum type="arabicPeriod"/>
            </a:pPr>
            <a:r>
              <a:rPr lang="en-US" dirty="0">
                <a:latin typeface="NVIDIA Sans"/>
                <a:cs typeface="NVIDIA Sans"/>
              </a:rPr>
              <a:t>If you look at the entire workflow, it is very modular, you can replace things in and out based on what your use case is. If you don’t need SDG, you don’t need to include it, if you don’t need a Quality Filtering, or Deduplication, you can bypass that step. If you have your own instruct model or reward model, you can plug that in. So you don’t have to stick with these modules, you can bring your own in-house modules as well and plug them into the workflow.</a:t>
            </a:r>
          </a:p>
          <a:p>
            <a:pPr marL="228600" indent="-228600">
              <a:buAutoNum type="arabicPeriod"/>
            </a:pPr>
            <a:r>
              <a:rPr lang="en-US" dirty="0">
                <a:latin typeface="NVIDIA Sans"/>
                <a:cs typeface="NVIDIA Sans"/>
              </a:rPr>
              <a:t>Under the hood, it was RAPIDS that got a lot of components which accelerated traditional libraries around there. It accelerated pandas, it helps replace scikit-learn with </a:t>
            </a:r>
            <a:r>
              <a:rPr lang="en-US" dirty="0" err="1">
                <a:latin typeface="NVIDIA Sans"/>
                <a:cs typeface="NVIDIA Sans"/>
              </a:rPr>
              <a:t>cuML</a:t>
            </a:r>
            <a:r>
              <a:rPr lang="en-US" dirty="0">
                <a:latin typeface="NVIDIA Sans"/>
                <a:cs typeface="NVIDIA Sans"/>
              </a:rPr>
              <a:t> which follows the same API normal features which scikit-learn has. </a:t>
            </a:r>
            <a:r>
              <a:rPr lang="en-US" dirty="0" err="1">
                <a:latin typeface="NVIDIA Sans"/>
                <a:cs typeface="NVIDIA Sans"/>
              </a:rPr>
              <a:t>cuGraph</a:t>
            </a:r>
            <a:r>
              <a:rPr lang="en-US" dirty="0">
                <a:latin typeface="NVIDIA Sans"/>
                <a:cs typeface="NVIDIA Sans"/>
              </a:rPr>
              <a:t>, it helps you accelerate if you have Graph repository dataset. A lot of components of this entire workflow, are accelerated using GPU accelerations, a lot of libraries inside RAPIDS. </a:t>
            </a:r>
            <a:endParaRPr lang="en-US"/>
          </a:p>
          <a:p>
            <a:pPr marL="228600" indent="-228600">
              <a:buAutoNum type="arabicPeriod"/>
            </a:pPr>
            <a:endParaRPr lang="en-US" dirty="0"/>
          </a:p>
          <a:p>
            <a:pPr marL="0" lvl="0" indent="0" algn="l">
              <a:spcBef>
                <a:spcPts val="0"/>
              </a:spcBef>
              <a:spcAft>
                <a:spcPts val="0"/>
              </a:spcAft>
              <a:buNone/>
            </a:pPr>
            <a:endParaRPr dirty="0"/>
          </a:p>
        </p:txBody>
      </p:sp>
      <p:sp>
        <p:nvSpPr>
          <p:cNvPr id="5662" name="Google Shape;5662;g2735c154ab2_0_0:notes"/>
          <p:cNvSpPr txBox="1">
            <a:spLocks noGrp="1"/>
          </p:cNvSpPr>
          <p:nvPr>
            <p:ph type="sldNum" idx="12"/>
          </p:nvPr>
        </p:nvSpPr>
        <p:spPr>
          <a:xfrm>
            <a:off x="0"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3390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5"/>
        <p:cNvGrpSpPr/>
        <p:nvPr/>
      </p:nvGrpSpPr>
      <p:grpSpPr>
        <a:xfrm>
          <a:off x="0" y="0"/>
          <a:ext cx="0" cy="0"/>
          <a:chOff x="0" y="0"/>
          <a:chExt cx="0" cy="0"/>
        </a:xfrm>
      </p:grpSpPr>
      <p:sp>
        <p:nvSpPr>
          <p:cNvPr id="9276" name="Google Shape;9276;g25db1913727_0_2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77" name="Google Shape;9277;g25db1913727_0_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This chart highlights how data curation directly boosts LLM accuracy.</a:t>
            </a:r>
          </a:p>
          <a:p>
            <a:r>
              <a:rPr lang="en-US" dirty="0">
                <a:latin typeface="NVIDIA Sans"/>
                <a:cs typeface="NVIDIA Sans"/>
              </a:rPr>
              <a:t>We ran an ablation study on a 357M parameter GPT model, and found:</a:t>
            </a:r>
          </a:p>
          <a:p>
            <a:pPr marL="285750" indent="-285750">
              <a:buFont typeface="Arial"/>
              <a:buChar char="•"/>
            </a:pPr>
            <a:r>
              <a:rPr lang="en-US" b="1" dirty="0">
                <a:latin typeface="NVIDIA Sans"/>
                <a:cs typeface="NVIDIA Sans"/>
              </a:rPr>
              <a:t>Unicode correction</a:t>
            </a:r>
            <a:r>
              <a:rPr lang="en-US" dirty="0">
                <a:latin typeface="NVIDIA Sans"/>
                <a:cs typeface="NVIDIA Sans"/>
              </a:rPr>
              <a:t> gave a modest </a:t>
            </a:r>
            <a:r>
              <a:rPr lang="en-US" b="1" dirty="0">
                <a:latin typeface="NVIDIA Sans"/>
                <a:cs typeface="NVIDIA Sans"/>
              </a:rPr>
              <a:t>0.25%</a:t>
            </a:r>
            <a:r>
              <a:rPr lang="en-US" dirty="0">
                <a:latin typeface="NVIDIA Sans"/>
                <a:cs typeface="NVIDIA Sans"/>
              </a:rPr>
              <a:t> lift.</a:t>
            </a:r>
          </a:p>
          <a:p>
            <a:pPr marL="285750" indent="-285750">
              <a:buFont typeface="Arial"/>
              <a:buChar char="•"/>
            </a:pPr>
            <a:r>
              <a:rPr lang="en-US" b="1" dirty="0">
                <a:latin typeface="NVIDIA Sans"/>
                <a:cs typeface="NVIDIA Sans"/>
              </a:rPr>
              <a:t>Deduplication</a:t>
            </a:r>
            <a:r>
              <a:rPr lang="en-US" dirty="0">
                <a:latin typeface="NVIDIA Sans"/>
                <a:cs typeface="NVIDIA Sans"/>
              </a:rPr>
              <a:t> led to a significant </a:t>
            </a:r>
            <a:r>
              <a:rPr lang="en-US" b="1" dirty="0">
                <a:latin typeface="NVIDIA Sans"/>
                <a:cs typeface="NVIDIA Sans"/>
              </a:rPr>
              <a:t>4.29%</a:t>
            </a:r>
            <a:r>
              <a:rPr lang="en-US" dirty="0">
                <a:latin typeface="NVIDIA Sans"/>
                <a:cs typeface="NVIDIA Sans"/>
              </a:rPr>
              <a:t> accuracy.</a:t>
            </a:r>
          </a:p>
          <a:p>
            <a:pPr marL="285750" indent="-285750">
              <a:buFont typeface="Arial"/>
              <a:buChar char="•"/>
            </a:pPr>
            <a:r>
              <a:rPr lang="en-US" dirty="0">
                <a:latin typeface="NVIDIA Sans"/>
                <a:cs typeface="NVIDIA Sans"/>
              </a:rPr>
              <a:t>And most notably, </a:t>
            </a:r>
            <a:r>
              <a:rPr lang="en-US" b="1" dirty="0">
                <a:latin typeface="NVIDIA Sans"/>
                <a:cs typeface="NVIDIA Sans"/>
              </a:rPr>
              <a:t>quality filtering</a:t>
            </a:r>
            <a:r>
              <a:rPr lang="en-US" dirty="0">
                <a:latin typeface="NVIDIA Sans"/>
                <a:cs typeface="NVIDIA Sans"/>
              </a:rPr>
              <a:t> delivered a </a:t>
            </a:r>
            <a:r>
              <a:rPr lang="en-US" b="1" dirty="0">
                <a:latin typeface="NVIDIA Sans"/>
                <a:cs typeface="NVIDIA Sans"/>
              </a:rPr>
              <a:t>7.12%</a:t>
            </a:r>
            <a:r>
              <a:rPr lang="en-US" dirty="0">
                <a:latin typeface="NVIDIA Sans"/>
                <a:cs typeface="NVIDIA Sans"/>
              </a:rPr>
              <a:t> accuracy boost in total.</a:t>
            </a:r>
          </a:p>
          <a:p>
            <a:r>
              <a:rPr lang="en-US" dirty="0">
                <a:latin typeface="NVIDIA Sans"/>
                <a:cs typeface="NVIDIA Sans"/>
              </a:rPr>
              <a:t>This shows that even simple preprocessing steps — when done right — can drive </a:t>
            </a:r>
            <a:r>
              <a:rPr lang="en-US" b="1" dirty="0">
                <a:latin typeface="NVIDIA Sans"/>
                <a:cs typeface="NVIDIA Sans"/>
              </a:rPr>
              <a:t>state-of-the-art performance gains</a:t>
            </a:r>
            <a:r>
              <a:rPr lang="en-US" dirty="0">
                <a:latin typeface="NVIDIA Sans"/>
                <a:cs typeface="NVIDIA Sans"/>
              </a:rPr>
              <a:t>.</a:t>
            </a:r>
          </a:p>
        </p:txBody>
      </p:sp>
      <p:sp>
        <p:nvSpPr>
          <p:cNvPr id="4" name="Slide Number Placeholder 3"/>
          <p:cNvSpPr>
            <a:spLocks noGrp="1"/>
          </p:cNvSpPr>
          <p:nvPr>
            <p:ph type="sldNum" sz="quarter" idx="5"/>
          </p:nvPr>
        </p:nvSpPr>
        <p:spPr/>
        <p:txBody>
          <a:bodyPr/>
          <a:lstStyle/>
          <a:p>
            <a:fld id="{A93AD357-0C40-4436-9D38-C47D60C1C9C1}" type="slidenum">
              <a:rPr lang="en-US" smtClean="0"/>
              <a:pPr/>
              <a:t>22</a:t>
            </a:fld>
            <a:endParaRPr lang="en-US"/>
          </a:p>
        </p:txBody>
      </p:sp>
    </p:spTree>
    <p:extLst>
      <p:ext uri="{BB962C8B-B14F-4D97-AF65-F5344CB8AC3E}">
        <p14:creationId xmlns:p14="http://schemas.microsoft.com/office/powerpoint/2010/main" val="2384332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1865495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801F363E-A023-9876-221E-C3AE7CF83D55}"/>
            </a:ext>
          </a:extLst>
        </p:cNvPr>
        <p:cNvGrpSpPr/>
        <p:nvPr/>
      </p:nvGrpSpPr>
      <p:grpSpPr>
        <a:xfrm>
          <a:off x="0" y="0"/>
          <a:ext cx="0" cy="0"/>
          <a:chOff x="0" y="0"/>
          <a:chExt cx="0" cy="0"/>
        </a:xfrm>
      </p:grpSpPr>
      <p:sp>
        <p:nvSpPr>
          <p:cNvPr id="1985" name="Google Shape;1985;g2800cd5a49d_1_988:notes">
            <a:extLst>
              <a:ext uri="{FF2B5EF4-FFF2-40B4-BE49-F238E27FC236}">
                <a16:creationId xmlns:a16="http://schemas.microsoft.com/office/drawing/2014/main" id="{6883BD28-17A3-F979-C995-1DFC1313A9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6" name="Google Shape;1986;g2800cd5a49d_1_988:notes">
            <a:extLst>
              <a:ext uri="{FF2B5EF4-FFF2-40B4-BE49-F238E27FC236}">
                <a16:creationId xmlns:a16="http://schemas.microsoft.com/office/drawing/2014/main" id="{724F6DC8-DF40-5756-3C34-A8382B58529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 dirty="0" err="1">
                <a:latin typeface="NVIDIA Sans"/>
                <a:cs typeface="NVIDIA Sans"/>
              </a:rPr>
              <a:t>NeMo</a:t>
            </a:r>
            <a:r>
              <a:rPr lang="en" dirty="0">
                <a:latin typeface="NVIDIA Sans"/>
                <a:cs typeface="NVIDIA Sans"/>
              </a:rPr>
              <a:t> Curator provides GPU-accelerated tools to improve data quality and training outcomes across three core areas:</a:t>
            </a:r>
            <a:endParaRPr lang="en-US" dirty="0">
              <a:latin typeface="NVIDIA Sans"/>
              <a:cs typeface="NVIDIA Sans"/>
            </a:endParaRPr>
          </a:p>
          <a:p>
            <a:pPr marL="285750" indent="-285750">
              <a:buFont typeface="Arial"/>
              <a:buChar char="•"/>
            </a:pPr>
            <a:r>
              <a:rPr lang="en" b="1" dirty="0">
                <a:latin typeface="NVIDIA Sans"/>
                <a:cs typeface="NVIDIA Sans"/>
              </a:rPr>
              <a:t>Synthetic Data Generation</a:t>
            </a:r>
            <a:r>
              <a:rPr lang="en" dirty="0">
                <a:latin typeface="NVIDIA Sans"/>
                <a:cs typeface="NVIDIA Sans"/>
              </a:rPr>
              <a:t>: We offer pre-built pipelines for tasks like prompt generation, dialogue, and classification. It's modular and OpenAI-compatible, making integration easy.</a:t>
            </a:r>
          </a:p>
          <a:p>
            <a:pPr marL="285750" indent="-285750">
              <a:buFont typeface="Arial"/>
              <a:buChar char="•"/>
            </a:pPr>
            <a:r>
              <a:rPr lang="en" b="1" dirty="0">
                <a:latin typeface="NVIDIA Sans"/>
                <a:cs typeface="NVIDIA Sans"/>
              </a:rPr>
              <a:t>Deduplication &amp; Classification</a:t>
            </a:r>
            <a:r>
              <a:rPr lang="en" dirty="0">
                <a:latin typeface="NVIDIA Sans"/>
                <a:cs typeface="NVIDIA Sans"/>
              </a:rPr>
              <a:t>: Includes both lexical and semantic deduplication, along with classifier models to enrich or filter your dataset.</a:t>
            </a:r>
          </a:p>
          <a:p>
            <a:pPr marL="285750" indent="-285750">
              <a:buFont typeface="Arial"/>
              <a:buChar char="•"/>
            </a:pPr>
            <a:r>
              <a:rPr lang="en" b="1" dirty="0">
                <a:latin typeface="NVIDIA Sans"/>
                <a:cs typeface="NVIDIA Sans"/>
              </a:rPr>
              <a:t>GPU Acceleration with RAPIDS</a:t>
            </a:r>
            <a:r>
              <a:rPr lang="en" dirty="0">
                <a:latin typeface="NVIDIA Sans"/>
                <a:cs typeface="NVIDIA Sans"/>
              </a:rPr>
              <a:t>: We use </a:t>
            </a:r>
            <a:r>
              <a:rPr lang="en" dirty="0" err="1">
                <a:latin typeface="NVIDIA Sans"/>
                <a:cs typeface="NVIDIA Sans"/>
              </a:rPr>
              <a:t>cuDF</a:t>
            </a:r>
            <a:r>
              <a:rPr lang="en" dirty="0">
                <a:latin typeface="NVIDIA Sans"/>
                <a:cs typeface="NVIDIA Sans"/>
              </a:rPr>
              <a:t> for processing, </a:t>
            </a:r>
            <a:r>
              <a:rPr lang="en" dirty="0" err="1">
                <a:latin typeface="NVIDIA Sans"/>
                <a:cs typeface="NVIDIA Sans"/>
              </a:rPr>
              <a:t>cuML</a:t>
            </a:r>
            <a:r>
              <a:rPr lang="en" dirty="0">
                <a:latin typeface="NVIDIA Sans"/>
                <a:cs typeface="NVIDIA Sans"/>
              </a:rPr>
              <a:t> for clustering, and </a:t>
            </a:r>
            <a:r>
              <a:rPr lang="en" dirty="0" err="1">
                <a:latin typeface="NVIDIA Sans"/>
                <a:cs typeface="NVIDIA Sans"/>
              </a:rPr>
              <a:t>cuGraph</a:t>
            </a:r>
            <a:r>
              <a:rPr lang="en" dirty="0">
                <a:latin typeface="NVIDIA Sans"/>
                <a:cs typeface="NVIDIA Sans"/>
              </a:rPr>
              <a:t> for fuzzy deduplication — enabling scalable, high-speed pipelines.</a:t>
            </a:r>
          </a:p>
          <a:p>
            <a:r>
              <a:rPr lang="en" dirty="0">
                <a:latin typeface="NVIDIA Sans"/>
                <a:cs typeface="NVIDIA Sans"/>
              </a:rPr>
              <a:t>Together, these features help improve model accuracy while reducing compute cost and time to deployment.</a:t>
            </a:r>
          </a:p>
          <a:p>
            <a:r>
              <a:rPr lang="en-US" dirty="0"/>
              <a:t>------------------------------------------------------------------------------------------------------------------------------------------------------------------------------------------------------------------------------</a:t>
            </a:r>
            <a:endParaRPr lang="en" dirty="0"/>
          </a:p>
          <a:p>
            <a:pPr marL="0" lvl="0" indent="0" algn="l">
              <a:spcBef>
                <a:spcPts val="0"/>
              </a:spcBef>
              <a:spcAft>
                <a:spcPts val="0"/>
              </a:spcAft>
              <a:buSzPts val="1100"/>
              <a:buFont typeface="Arial"/>
              <a:buNone/>
            </a:pPr>
            <a:r>
              <a:rPr lang="en" sz="1000" dirty="0">
                <a:latin typeface="NVIDIA Sans"/>
                <a:ea typeface="NVIDIA Sans"/>
                <a:cs typeface="NVIDIA Sans"/>
                <a:sym typeface="NVIDIA Sans"/>
              </a:rPr>
              <a:t>Achieve higher training accuracy through accelerated processing for high-quality multi-modal datasets</a:t>
            </a:r>
            <a:endParaRPr sz="1000" dirty="0">
              <a:latin typeface="NVIDIA Sans"/>
              <a:ea typeface="NVIDIA Sans"/>
              <a:cs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Boost accuracy by processing high-quality text, image, and video data for pre-training, fine-tuning and RAG</a:t>
            </a:r>
            <a:endParaRPr sz="1000" dirty="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Lower processing time by leveraging GPU-acceleration and scaling to multi-GPU multi-node</a:t>
            </a:r>
            <a:endParaRPr sz="1000" dirty="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Improve model accuracy by generating high-quality synthetic data</a:t>
            </a:r>
            <a:endParaRPr sz="1000" dirty="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Customizable and modular with open-source code</a:t>
            </a:r>
            <a:endParaRPr sz="1000" dirty="0">
              <a:latin typeface="NVIDIA Sans"/>
              <a:ea typeface="NVIDIA Sans"/>
              <a:cs typeface="NVIDIA Sans"/>
              <a:sym typeface="NVIDIA Sans"/>
            </a:endParaRPr>
          </a:p>
          <a:p>
            <a:pPr marL="0" lvl="0" indent="0" algn="l" rtl="0">
              <a:spcBef>
                <a:spcPts val="0"/>
              </a:spcBef>
              <a:spcAft>
                <a:spcPts val="0"/>
              </a:spcAft>
              <a:buSzPts val="1100"/>
              <a:buNone/>
            </a:pPr>
            <a:endParaRPr lang="en-US" sz="1000">
              <a:latin typeface="NVIDIA Sans"/>
              <a:ea typeface="NVIDIA Sans"/>
              <a:cs typeface="NVIDIA Sans"/>
              <a:sym typeface="NVIDIA Sans"/>
            </a:endParaRPr>
          </a:p>
          <a:p>
            <a:pPr marL="0" lvl="0" indent="0" algn="l" rtl="0">
              <a:spcBef>
                <a:spcPts val="0"/>
              </a:spcBef>
              <a:spcAft>
                <a:spcPts val="0"/>
              </a:spcAft>
              <a:buSzPts val="1100"/>
              <a:buNone/>
            </a:pPr>
            <a:endParaRPr lang="en-US" sz="1000">
              <a:latin typeface="NVIDIA Sans"/>
              <a:ea typeface="NVIDIA Sans"/>
              <a:cs typeface="NVIDIA Sans"/>
              <a:sym typeface="NVIDIA Sans"/>
            </a:endParaRPr>
          </a:p>
          <a:p>
            <a:pPr marL="0" lvl="0" indent="0" algn="l" rtl="0">
              <a:spcBef>
                <a:spcPts val="0"/>
              </a:spcBef>
              <a:spcAft>
                <a:spcPts val="0"/>
              </a:spcAft>
              <a:buSzPts val="1100"/>
              <a:buNone/>
            </a:pPr>
            <a:endParaRPr lang="en-US" sz="1000">
              <a:latin typeface="NVIDIA Sans"/>
              <a:ea typeface="NVIDIA Sans"/>
              <a:cs typeface="NVIDIA Sans"/>
              <a:sym typeface="NVIDIA Sans"/>
            </a:endParaRPr>
          </a:p>
          <a:p>
            <a:pPr marL="951865" indent="-951865" defTabSz="1524001">
              <a:spcBef>
                <a:spcPct val="0"/>
              </a:spcBef>
              <a:spcAft>
                <a:spcPts val="2003"/>
              </a:spcAft>
              <a:buClr>
                <a:schemeClr val="tx2"/>
              </a:buClr>
              <a:buFont typeface="Arial" panose="020B0604020202020204" pitchFamily="34" charset="0"/>
              <a:buChar char="•"/>
              <a:defRPr/>
            </a:pPr>
            <a:r>
              <a:rPr lang="en-US" sz="1000" b="1" dirty="0">
                <a:solidFill>
                  <a:srgbClr val="000000"/>
                </a:solidFill>
                <a:latin typeface="NVIDIA Sans"/>
                <a:ea typeface="+mn-lt"/>
                <a:cs typeface="NVIDIA Sans"/>
                <a:sym typeface="Arial"/>
              </a:rPr>
              <a:t>Pre-built pipelines</a:t>
            </a:r>
            <a:r>
              <a:rPr lang="en-US" sz="1000" dirty="0">
                <a:solidFill>
                  <a:srgbClr val="000000"/>
                </a:solidFill>
                <a:latin typeface="NVIDIA Sans"/>
                <a:ea typeface="+mn-lt"/>
                <a:cs typeface="NVIDIA Sans"/>
                <a:sym typeface="Arial"/>
              </a:rPr>
              <a:t> - for tasks like prompt generation, dialogue generation, and entity classification </a:t>
            </a:r>
            <a:endParaRPr lang="en-US" sz="1200" dirty="0"/>
          </a:p>
          <a:p>
            <a:pPr marL="951865" indent="-951865" defTabSz="1524001">
              <a:spcBef>
                <a:spcPct val="0"/>
              </a:spcBef>
              <a:spcAft>
                <a:spcPts val="2003"/>
              </a:spcAft>
              <a:buClr>
                <a:schemeClr val="tx2"/>
              </a:buClr>
              <a:buFont typeface="Arial" panose="020B0604020202020204" pitchFamily="34" charset="0"/>
              <a:buChar char="•"/>
              <a:defRPr/>
            </a:pPr>
            <a:r>
              <a:rPr lang="en-US" sz="1000" b="1" dirty="0">
                <a:solidFill>
                  <a:srgbClr val="000000"/>
                </a:solidFill>
                <a:latin typeface="NVIDIA Sans"/>
                <a:ea typeface="+mn-lt"/>
                <a:cs typeface="NVIDIA Sans"/>
                <a:sym typeface="Arial"/>
              </a:rPr>
              <a:t>Modular</a:t>
            </a:r>
            <a:r>
              <a:rPr lang="en-US" sz="1000" dirty="0">
                <a:solidFill>
                  <a:srgbClr val="000000"/>
                </a:solidFill>
                <a:latin typeface="NVIDIA Sans"/>
                <a:ea typeface="+mn-lt"/>
                <a:cs typeface="NVIDIA Sans"/>
                <a:sym typeface="Arial"/>
              </a:rPr>
              <a:t> - Easily integrate </a:t>
            </a:r>
            <a:r>
              <a:rPr lang="en-US" sz="1000" dirty="0" err="1">
                <a:solidFill>
                  <a:srgbClr val="000000"/>
                </a:solidFill>
                <a:latin typeface="NVIDIA Sans"/>
                <a:ea typeface="+mn-lt"/>
                <a:cs typeface="NVIDIA Sans"/>
                <a:sym typeface="Arial"/>
              </a:rPr>
              <a:t>NeMo</a:t>
            </a:r>
            <a:r>
              <a:rPr lang="en-US" sz="1000" dirty="0">
                <a:solidFill>
                  <a:srgbClr val="000000"/>
                </a:solidFill>
                <a:latin typeface="NVIDIA Sans"/>
                <a:ea typeface="+mn-lt"/>
                <a:cs typeface="NVIDIA Sans"/>
                <a:sym typeface="Arial"/>
              </a:rPr>
              <a:t> Curator's features into your existing pipelines </a:t>
            </a:r>
            <a:endParaRPr lang="en-US" sz="1000" dirty="0">
              <a:solidFill>
                <a:srgbClr val="000000"/>
              </a:solidFill>
              <a:latin typeface="NVIDIA Sans"/>
              <a:ea typeface="+mn-lt"/>
              <a:cs typeface="NVIDIA Sans"/>
            </a:endParaRPr>
          </a:p>
          <a:p>
            <a:pPr marL="951865" indent="-951865" defTabSz="1524001">
              <a:spcBef>
                <a:spcPct val="0"/>
              </a:spcBef>
              <a:spcAft>
                <a:spcPts val="2003"/>
              </a:spcAft>
              <a:buClr>
                <a:schemeClr val="tx2"/>
              </a:buClr>
              <a:buFont typeface="Arial" panose="020B0604020202020204" pitchFamily="34" charset="0"/>
              <a:buChar char="•"/>
              <a:defRPr/>
            </a:pPr>
            <a:r>
              <a:rPr lang="en-US" sz="1000" b="1" dirty="0">
                <a:solidFill>
                  <a:srgbClr val="000000"/>
                </a:solidFill>
                <a:latin typeface="NVIDIA Sans"/>
                <a:ea typeface="+mn-lt"/>
                <a:cs typeface="NVIDIA Sans"/>
                <a:sym typeface="Arial"/>
              </a:rPr>
              <a:t>OpenAI API compatible</a:t>
            </a:r>
            <a:r>
              <a:rPr lang="en-US" sz="1000" dirty="0">
                <a:solidFill>
                  <a:srgbClr val="000000"/>
                </a:solidFill>
                <a:latin typeface="NVIDIA Sans"/>
                <a:ea typeface="+mn-lt"/>
                <a:cs typeface="NVIDIA Sans"/>
                <a:sym typeface="Arial"/>
              </a:rPr>
              <a:t> - Integrate custom Instruct and Reward models </a:t>
            </a:r>
            <a:endParaRPr lang="en-US" sz="1000" dirty="0">
              <a:solidFill>
                <a:srgbClr val="000000"/>
              </a:solidFill>
              <a:latin typeface="NVIDIA Sans"/>
              <a:ea typeface="+mn-lt"/>
              <a:cs typeface="NVIDIA Sans"/>
            </a:endParaRPr>
          </a:p>
          <a:p>
            <a:pPr marL="951865" indent="-951865" defTabSz="1524001">
              <a:spcBef>
                <a:spcPct val="0"/>
              </a:spcBef>
              <a:spcAft>
                <a:spcPts val="2003"/>
              </a:spcAft>
              <a:buClr>
                <a:schemeClr val="tx2"/>
              </a:buClr>
              <a:buFont typeface="Arial" panose="020B0604020202020204" pitchFamily="34" charset="0"/>
              <a:buChar char="•"/>
              <a:defRPr/>
            </a:pPr>
            <a:endParaRPr lang="en-US" sz="1000">
              <a:solidFill>
                <a:srgbClr val="000000"/>
              </a:solidFill>
              <a:latin typeface="NVIDIA Sans"/>
              <a:ea typeface="+mn-lt"/>
              <a:cs typeface="NVIDIA Sans"/>
              <a:sym typeface="Arial"/>
            </a:endParaRPr>
          </a:p>
          <a:p>
            <a:pPr marL="951865" indent="-951865" defTabSz="1524001">
              <a:spcBef>
                <a:spcPct val="0"/>
              </a:spcBef>
              <a:spcAft>
                <a:spcPts val="2003"/>
              </a:spcAft>
              <a:buClr>
                <a:schemeClr val="tx2"/>
              </a:buClr>
              <a:buFont typeface="Arial" panose="020B0604020202020204" pitchFamily="34" charset="0"/>
              <a:buChar char="•"/>
              <a:defRPr/>
            </a:pPr>
            <a:r>
              <a:rPr lang="en-US" sz="1000" b="1" dirty="0">
                <a:solidFill>
                  <a:srgbClr val="000000"/>
                </a:solidFill>
                <a:latin typeface="NVIDIA Sans"/>
                <a:ea typeface="+mn-lt"/>
                <a:cs typeface="NVIDIA Sans"/>
                <a:sym typeface="Arial"/>
              </a:rPr>
              <a:t>Classifier Models</a:t>
            </a:r>
            <a:r>
              <a:rPr lang="en-US" sz="1000" dirty="0">
                <a:solidFill>
                  <a:srgbClr val="000000"/>
                </a:solidFill>
                <a:latin typeface="NVIDIA Sans"/>
                <a:ea typeface="+mn-lt"/>
                <a:cs typeface="NVIDIA Sans"/>
                <a:sym typeface="Arial"/>
              </a:rPr>
              <a:t> - State-of-the-art open models to either enrich or filter your data.</a:t>
            </a:r>
            <a:endParaRPr lang="en-US" sz="1000" dirty="0">
              <a:solidFill>
                <a:srgbClr val="000000"/>
              </a:solidFill>
              <a:latin typeface="NVIDIA Sans"/>
              <a:ea typeface="+mn-lt"/>
              <a:cs typeface="NVIDIA Sans"/>
            </a:endParaRPr>
          </a:p>
          <a:p>
            <a:pPr marL="951865" indent="-951865" defTabSz="1524001">
              <a:spcBef>
                <a:spcPct val="0"/>
              </a:spcBef>
              <a:spcAft>
                <a:spcPts val="2003"/>
              </a:spcAft>
              <a:buClr>
                <a:schemeClr val="tx2"/>
              </a:buClr>
              <a:buFont typeface="Arial" panose="020B0604020202020204" pitchFamily="34" charset="0"/>
              <a:buChar char="•"/>
              <a:defRPr/>
            </a:pPr>
            <a:r>
              <a:rPr lang="en-US" sz="1000" b="1" dirty="0">
                <a:solidFill>
                  <a:srgbClr val="000000"/>
                </a:solidFill>
                <a:latin typeface="NVIDIA Sans"/>
                <a:ea typeface="+mn-lt"/>
                <a:cs typeface="NVIDIA Sans"/>
                <a:sym typeface="Arial"/>
              </a:rPr>
              <a:t>PII filtering</a:t>
            </a:r>
            <a:r>
              <a:rPr lang="en-US" sz="1000" dirty="0">
                <a:solidFill>
                  <a:srgbClr val="000000"/>
                </a:solidFill>
                <a:latin typeface="NVIDIA Sans"/>
                <a:ea typeface="+mn-lt"/>
                <a:cs typeface="NVIDIA Sans"/>
                <a:sym typeface="Arial"/>
              </a:rPr>
              <a:t> – Removing PII information</a:t>
            </a:r>
            <a:endParaRPr lang="en-US" sz="1000" dirty="0">
              <a:solidFill>
                <a:srgbClr val="000000"/>
              </a:solidFill>
              <a:latin typeface="NVIDIA Sans"/>
              <a:ea typeface="+mn-lt"/>
              <a:cs typeface="NVIDIA Sans"/>
            </a:endParaRPr>
          </a:p>
          <a:p>
            <a:pPr marL="951865" indent="-951865" defTabSz="1524001">
              <a:spcBef>
                <a:spcPct val="0"/>
              </a:spcBef>
              <a:spcAft>
                <a:spcPts val="2003"/>
              </a:spcAft>
              <a:buClr>
                <a:schemeClr val="tx2"/>
              </a:buClr>
              <a:buFont typeface="Arial" panose="020B0604020202020204" pitchFamily="34" charset="0"/>
              <a:buChar char="•"/>
              <a:defRPr/>
            </a:pPr>
            <a:r>
              <a:rPr lang="en-US" sz="1000" b="1" dirty="0" err="1">
                <a:solidFill>
                  <a:srgbClr val="000000"/>
                </a:solidFill>
                <a:latin typeface="NVIDIA Sans"/>
                <a:ea typeface="+mn-lt"/>
                <a:cs typeface="NVIDIA Sans"/>
                <a:sym typeface="Arial"/>
              </a:rPr>
              <a:t>cuML</a:t>
            </a:r>
            <a:r>
              <a:rPr lang="en-US" sz="1000" dirty="0">
                <a:solidFill>
                  <a:srgbClr val="000000"/>
                </a:solidFill>
                <a:latin typeface="NVIDIA Sans"/>
                <a:ea typeface="+mn-lt"/>
                <a:cs typeface="NVIDIA Sans"/>
                <a:sym typeface="Arial"/>
              </a:rPr>
              <a:t> - for K-means clustering for domain classification</a:t>
            </a:r>
            <a:endParaRPr lang="en-US" sz="1000" dirty="0">
              <a:solidFill>
                <a:srgbClr val="000000"/>
              </a:solidFill>
              <a:latin typeface="NVIDIA Sans"/>
              <a:ea typeface="+mn-lt"/>
              <a:cs typeface="NVIDIA Sans"/>
            </a:endParaRPr>
          </a:p>
          <a:p>
            <a:pPr marL="951865" indent="-951865" defTabSz="1524001">
              <a:spcBef>
                <a:spcPct val="0"/>
              </a:spcBef>
              <a:spcAft>
                <a:spcPts val="2003"/>
              </a:spcAft>
              <a:buClr>
                <a:schemeClr val="tx2"/>
              </a:buClr>
              <a:buFont typeface="Arial" panose="020B0604020202020204" pitchFamily="34" charset="0"/>
              <a:buChar char="•"/>
              <a:defRPr/>
            </a:pPr>
            <a:endParaRPr lang="en-US" sz="1000">
              <a:solidFill>
                <a:srgbClr val="000000"/>
              </a:solidFill>
              <a:latin typeface="NVIDIA Sans"/>
              <a:ea typeface="+mn-lt"/>
              <a:cs typeface="NVIDIA Sans"/>
            </a:endParaRPr>
          </a:p>
          <a:p>
            <a:pPr marL="0" lvl="0" indent="0" algn="l" rtl="0">
              <a:spcBef>
                <a:spcPts val="0"/>
              </a:spcBef>
              <a:spcAft>
                <a:spcPts val="0"/>
              </a:spcAft>
              <a:buSzPts val="1100"/>
              <a:buNone/>
            </a:pPr>
            <a:endParaRPr sz="1000">
              <a:latin typeface="NVIDIA Sans"/>
              <a:ea typeface="NVIDIA Sans"/>
              <a:cs typeface="NVIDIA Sans"/>
              <a:sym typeface="NVIDIA Sans"/>
            </a:endParaRPr>
          </a:p>
          <a:p>
            <a:pPr marL="0" lvl="0" indent="0" algn="l" rtl="0">
              <a:spcBef>
                <a:spcPts val="0"/>
              </a:spcBef>
              <a:spcAft>
                <a:spcPts val="0"/>
              </a:spcAft>
              <a:buSzPts val="1100"/>
              <a:buNone/>
            </a:pPr>
            <a:endParaRPr sz="100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download extract</a:t>
            </a:r>
            <a:endParaRPr sz="1000" dirty="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deduplication: lexical and semantic</a:t>
            </a:r>
            <a:endParaRPr sz="1000" dirty="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filters: common filters?  quality filtering by size for text, image, and video; similarity</a:t>
            </a:r>
            <a:endParaRPr sz="1000" dirty="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image: image size</a:t>
            </a:r>
            <a:endParaRPr sz="1000" dirty="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text: document size</a:t>
            </a:r>
            <a:endParaRPr sz="1000" dirty="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video: clip length</a:t>
            </a:r>
            <a:endParaRPr sz="1000" dirty="0">
              <a:latin typeface="NVIDIA Sans"/>
              <a:ea typeface="NVIDIA Sans"/>
              <a:cs typeface="NVIDIA Sans"/>
              <a:sym typeface="NVIDIA Sans"/>
            </a:endParaRPr>
          </a:p>
          <a:p>
            <a:pPr marL="0" lvl="0" indent="0" algn="l" rtl="0">
              <a:spcBef>
                <a:spcPts val="0"/>
              </a:spcBef>
              <a:spcAft>
                <a:spcPts val="0"/>
              </a:spcAft>
              <a:buClr>
                <a:schemeClr val="dk1"/>
              </a:buClr>
              <a:buSzPts val="1100"/>
              <a:buFont typeface="Arial"/>
              <a:buNone/>
            </a:pPr>
            <a:endParaRPr sz="1000">
              <a:latin typeface="NVIDIA Sans"/>
              <a:ea typeface="NVIDIA Sans"/>
              <a:cs typeface="NVIDIA Sans"/>
              <a:sym typeface="NVIDIA Sans"/>
            </a:endParaRPr>
          </a:p>
          <a:p>
            <a:pPr marL="0" lvl="0" indent="0" algn="l" rtl="0">
              <a:spcBef>
                <a:spcPts val="0"/>
              </a:spcBef>
              <a:spcAft>
                <a:spcPts val="0"/>
              </a:spcAft>
              <a:buNone/>
            </a:pPr>
            <a:r>
              <a:rPr lang="en" dirty="0">
                <a:latin typeface="NVIDIA Sans"/>
                <a:cs typeface="NVIDIA Sans"/>
              </a:rPr>
              <a:t>CPU - </a:t>
            </a:r>
            <a:r>
              <a:rPr lang="en" sz="1000" dirty="0">
                <a:latin typeface="NVIDIA Sans"/>
                <a:cs typeface="NVIDIA Sans"/>
              </a:rPr>
              <a:t>m5.12xlarge - vCPUs: 48; Memory: 192 GiB, $2.3/</a:t>
            </a:r>
            <a:r>
              <a:rPr lang="en" sz="1000" dirty="0" err="1">
                <a:latin typeface="NVIDIA Sans"/>
                <a:cs typeface="NVIDIA Sans"/>
              </a:rPr>
              <a:t>hr</a:t>
            </a:r>
            <a:r>
              <a:rPr lang="en" sz="1000" dirty="0">
                <a:latin typeface="NVIDIA Sans"/>
                <a:cs typeface="NVIDIA Sans"/>
              </a:rPr>
              <a:t> on demand</a:t>
            </a:r>
            <a:endParaRPr sz="1000" dirty="0">
              <a:latin typeface="NVIDIA Sans"/>
              <a:cs typeface="NVIDIA Sans"/>
            </a:endParaRPr>
          </a:p>
          <a:p>
            <a:pPr marL="0" lvl="0" indent="0" algn="l" rtl="0">
              <a:spcBef>
                <a:spcPts val="0"/>
              </a:spcBef>
              <a:spcAft>
                <a:spcPts val="0"/>
              </a:spcAft>
              <a:buNone/>
            </a:pPr>
            <a:r>
              <a:rPr lang="en" sz="1000" dirty="0">
                <a:latin typeface="NVIDIA Sans"/>
                <a:cs typeface="NVIDIA Sans"/>
              </a:rPr>
              <a:t>GPU - p5.48xlarge, </a:t>
            </a:r>
            <a:r>
              <a:rPr lang="en" sz="1000" dirty="0" err="1">
                <a:latin typeface="NVIDIA Sans"/>
                <a:cs typeface="NVIDIA Sans"/>
              </a:rPr>
              <a:t>vcpus</a:t>
            </a:r>
            <a:r>
              <a:rPr lang="en" sz="1000" dirty="0">
                <a:latin typeface="NVIDIA Sans"/>
                <a:cs typeface="NVIDIA Sans"/>
              </a:rPr>
              <a:t>, $98.32/</a:t>
            </a:r>
            <a:r>
              <a:rPr lang="en" sz="1000" dirty="0" err="1">
                <a:latin typeface="NVIDIA Sans"/>
                <a:cs typeface="NVIDIA Sans"/>
              </a:rPr>
              <a:t>hr</a:t>
            </a:r>
            <a:r>
              <a:rPr lang="en" sz="1000" dirty="0">
                <a:latin typeface="NVIDIA Sans"/>
                <a:cs typeface="NVIDIA Sans"/>
              </a:rPr>
              <a:t> on demand</a:t>
            </a:r>
            <a:endParaRPr sz="1000" dirty="0">
              <a:latin typeface="NVIDIA Sans"/>
              <a:cs typeface="NVIDIA Sans"/>
            </a:endParaRPr>
          </a:p>
        </p:txBody>
      </p:sp>
      <p:sp>
        <p:nvSpPr>
          <p:cNvPr id="1987" name="Google Shape;1987;g2800cd5a49d_1_988:notes">
            <a:extLst>
              <a:ext uri="{FF2B5EF4-FFF2-40B4-BE49-F238E27FC236}">
                <a16:creationId xmlns:a16="http://schemas.microsoft.com/office/drawing/2014/main" id="{B9D30EEA-04CF-E5B4-8566-5A6955D90CC0}"/>
              </a:ext>
            </a:extLst>
          </p:cNvPr>
          <p:cNvSpPr txBox="1">
            <a:spLocks noGrp="1"/>
          </p:cNvSpPr>
          <p:nvPr>
            <p:ph type="sldNum" idx="12"/>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41889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9"/>
        <p:cNvGrpSpPr/>
        <p:nvPr/>
      </p:nvGrpSpPr>
      <p:grpSpPr>
        <a:xfrm>
          <a:off x="0" y="0"/>
          <a:ext cx="0" cy="0"/>
          <a:chOff x="0" y="0"/>
          <a:chExt cx="0" cy="0"/>
        </a:xfrm>
      </p:grpSpPr>
      <p:sp>
        <p:nvSpPr>
          <p:cNvPr id="5660" name="Google Shape;5660;g2735c154ab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1" name="Google Shape;5661;g2735c154ab2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228600" indent="-228600">
              <a:buAutoNum type="arabicPeriod"/>
            </a:pPr>
            <a:r>
              <a:rPr lang="en-US" dirty="0">
                <a:latin typeface="NVIDIA Sans"/>
                <a:cs typeface="NVIDIA Sans"/>
              </a:rPr>
              <a:t>If you walk through the SDG whole process, the very first thing you need is the seed document. What I mean by a seed document is: If you are a financial institution and you need to generate synthetic data for your specific use case, it will have a different language than the general language model, the LLM model will have. So, you need to provide those documents as the seed documents and use the documents to give the query to the model so the LLM model will generate questions or synthetic data base on the seed documents you have provided. </a:t>
            </a:r>
            <a:endParaRPr lang="en-US"/>
          </a:p>
          <a:p>
            <a:pPr marL="228600" indent="-228600">
              <a:buAutoNum type="arabicPeriod"/>
            </a:pPr>
            <a:r>
              <a:rPr lang="en-US" dirty="0">
                <a:latin typeface="NVIDIA Sans"/>
                <a:cs typeface="NVIDIA Sans"/>
              </a:rPr>
              <a:t>And then you use a Critic model to evaluate the dataset, the Critic model can be one reward model, can be a penal of LLM models, can be an agent, depending upon how strict you want it to be. It is a reasonably well studied problem on what kind of LLM model or LLM agent we should use when we try to evaluate the data quality of the synthetic data generation. </a:t>
            </a:r>
            <a:endParaRPr lang="en-US"/>
          </a:p>
          <a:p>
            <a:pPr marL="228600" indent="-228600">
              <a:buAutoNum type="arabicPeriod"/>
            </a:pPr>
            <a:r>
              <a:rPr lang="en-US" dirty="0">
                <a:latin typeface="NVIDIA Sans"/>
                <a:cs typeface="NVIDIA Sans"/>
              </a:rPr>
              <a:t>Up to this step, the data is still unfiltered, and you still need to go through other steps that are important. You need to think if this fits my business domain use case, for example, if you are a financial institution, you need to remove the PII if seed documents have some personal information. You need to make sure the toxicity in the generation is in line with your expectation. All of these can be done manually, but it is just time consuming. There are automated tools out there you can use to verify all the information. Of course you want to run the deduplications as well. </a:t>
            </a:r>
            <a:endParaRPr lang="en-US" dirty="0"/>
          </a:p>
          <a:p>
            <a:r>
              <a:rPr lang="en-US" dirty="0">
                <a:latin typeface="NVIDIA Sans"/>
                <a:cs typeface="NVIDIA Sans"/>
              </a:rPr>
              <a:t>After the three steps, that’s where you high quality synthetic data comes into place. Even if it is just one example of the entire workflow, you can see the complexity. This example has shown a lot of features that are modular features. </a:t>
            </a:r>
            <a:endParaRPr lang="en-US" dirty="0"/>
          </a:p>
          <a:p>
            <a:pPr marL="0" lvl="0" indent="0" algn="l">
              <a:spcBef>
                <a:spcPts val="0"/>
              </a:spcBef>
              <a:spcAft>
                <a:spcPts val="0"/>
              </a:spcAft>
              <a:buNone/>
            </a:pPr>
            <a:endParaRPr dirty="0"/>
          </a:p>
        </p:txBody>
      </p:sp>
      <p:sp>
        <p:nvSpPr>
          <p:cNvPr id="5662" name="Google Shape;5662;g2735c154ab2_0_0:notes"/>
          <p:cNvSpPr txBox="1">
            <a:spLocks noGrp="1"/>
          </p:cNvSpPr>
          <p:nvPr>
            <p:ph type="sldNum" idx="12"/>
          </p:nvPr>
        </p:nvSpPr>
        <p:spPr>
          <a:xfrm>
            <a:off x="0"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0774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39F12-DBBC-DC9F-0D4E-7042BCE472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0297CC-60A8-3679-90EE-5CBD6AF1718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6720E49-14FC-8D03-36AB-C8094E8CFBAE}"/>
              </a:ext>
            </a:extLst>
          </p:cNvPr>
          <p:cNvSpPr>
            <a:spLocks noGrp="1"/>
          </p:cNvSpPr>
          <p:nvPr>
            <p:ph type="body" idx="1"/>
          </p:nvPr>
        </p:nvSpPr>
        <p:spPr/>
        <p:txBody>
          <a:bodyPr/>
          <a:lstStyle/>
          <a:p>
            <a:r>
              <a:rPr lang="en-US" dirty="0">
                <a:latin typeface="NVIDIA Sans"/>
                <a:cs typeface="NVIDIA Sans"/>
              </a:rPr>
              <a:t>Some of the things I want to highlight that are available off the shelf. In these examples, these are the supports available. </a:t>
            </a:r>
          </a:p>
          <a:p>
            <a:pPr marL="228600" indent="-228600">
              <a:buAutoNum type="arabicPeriod"/>
            </a:pPr>
            <a:r>
              <a:rPr lang="en-US" dirty="0">
                <a:latin typeface="NVIDIA Sans"/>
                <a:cs typeface="NVIDIA Sans"/>
              </a:rPr>
              <a:t>From the prompt and generation standpoint, it supports a lot of different ways you can think about, open </a:t>
            </a:r>
            <a:r>
              <a:rPr lang="en-US" dirty="0" err="1">
                <a:latin typeface="NVIDIA Sans"/>
                <a:cs typeface="NVIDIA Sans"/>
              </a:rPr>
              <a:t>qa</a:t>
            </a:r>
            <a:r>
              <a:rPr lang="en-US" dirty="0">
                <a:latin typeface="NVIDIA Sans"/>
                <a:cs typeface="NVIDIA Sans"/>
              </a:rPr>
              <a:t>, closed </a:t>
            </a:r>
            <a:r>
              <a:rPr lang="en-US" dirty="0" err="1">
                <a:latin typeface="NVIDIA Sans"/>
                <a:cs typeface="NVIDIA Sans"/>
              </a:rPr>
              <a:t>qa</a:t>
            </a:r>
            <a:r>
              <a:rPr lang="en-US" dirty="0">
                <a:latin typeface="NVIDIA Sans"/>
                <a:cs typeface="NVIDIA Sans"/>
              </a:rPr>
              <a:t>, writing, math/coding, entity classification, dialogue generation. </a:t>
            </a:r>
          </a:p>
          <a:p>
            <a:pPr marL="228600" indent="-228600">
              <a:buAutoNum type="arabicPeriod"/>
            </a:pPr>
            <a:r>
              <a:rPr lang="en-US" dirty="0">
                <a:latin typeface="NVIDIA Sans"/>
                <a:cs typeface="NVIDIA Sans"/>
              </a:rPr>
              <a:t>From the evaluation side, we released a Nemotron-340b reward model which produces a multi-dimensional scoring and nemotron-70b reward model which produces a single scalar score. They are available for commercial use and have been evaluated on a lot of benchmarks. Nemotron-70b has the highest rank on the board. </a:t>
            </a:r>
            <a:endParaRPr lang="en-US" dirty="0"/>
          </a:p>
          <a:p>
            <a:pPr marL="228600" indent="-228600">
              <a:buAutoNum type="arabicPeriod"/>
            </a:pPr>
            <a:r>
              <a:rPr lang="en-US" dirty="0">
                <a:latin typeface="NVIDIA Sans"/>
                <a:cs typeface="NVIDIA Sans"/>
              </a:rPr>
              <a:t>As for tooling support, we want to make sure it is modular enough, so you will not be stuck with using the modules we have provided; if you want to use your model, you should have the capability to do that as well; it is very modular and that’s the message I am trying to convey here.</a:t>
            </a:r>
            <a:endParaRPr lang="en-US" dirty="0"/>
          </a:p>
          <a:p>
            <a:r>
              <a:rPr lang="en-US" dirty="0">
                <a:latin typeface="NVIDIA Sans"/>
                <a:cs typeface="NVIDIA Sans"/>
              </a:rPr>
              <a:t>------------------------------------------------------------------------------------------------------------------------------------------------------------------------------------------------------------------------------</a:t>
            </a:r>
          </a:p>
          <a:p>
            <a:r>
              <a:rPr lang="en-US" dirty="0">
                <a:latin typeface="NVIDIA Sans"/>
                <a:cs typeface="NVIDIA Sans"/>
              </a:rPr>
              <a:t>Indicate the pre-built pipelines (7). Bring any model to generate , reward model, batch all calls – async generation. Remove the data with curator features. </a:t>
            </a:r>
            <a:endParaRPr lang="en-US" dirty="0"/>
          </a:p>
        </p:txBody>
      </p:sp>
    </p:spTree>
    <p:extLst>
      <p:ext uri="{BB962C8B-B14F-4D97-AF65-F5344CB8AC3E}">
        <p14:creationId xmlns:p14="http://schemas.microsoft.com/office/powerpoint/2010/main" val="4031728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26</a:t>
            </a:fld>
            <a:endParaRPr lang="en-US"/>
          </a:p>
        </p:txBody>
      </p:sp>
    </p:spTree>
    <p:extLst>
      <p:ext uri="{BB962C8B-B14F-4D97-AF65-F5344CB8AC3E}">
        <p14:creationId xmlns:p14="http://schemas.microsoft.com/office/powerpoint/2010/main" val="2851396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27</a:t>
            </a:fld>
            <a:endParaRPr lang="en-US"/>
          </a:p>
        </p:txBody>
      </p:sp>
    </p:spTree>
    <p:extLst>
      <p:ext uri="{BB962C8B-B14F-4D97-AF65-F5344CB8AC3E}">
        <p14:creationId xmlns:p14="http://schemas.microsoft.com/office/powerpoint/2010/main" val="3464853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https://learn.nvidia.com/courses/course-detail?course_id=course-v1:NVIDIA+S-FX-27+V1</a:t>
            </a:r>
          </a:p>
        </p:txBody>
      </p:sp>
      <p:sp>
        <p:nvSpPr>
          <p:cNvPr id="4" name="Slide Number Placeholder 3"/>
          <p:cNvSpPr>
            <a:spLocks noGrp="1"/>
          </p:cNvSpPr>
          <p:nvPr>
            <p:ph type="sldNum" sz="quarter" idx="5"/>
          </p:nvPr>
        </p:nvSpPr>
        <p:spPr/>
        <p:txBody>
          <a:bodyPr/>
          <a:lstStyle/>
          <a:p>
            <a:fld id="{A93AD357-0C40-4436-9D38-C47D60C1C9C1}" type="slidenum">
              <a:rPr lang="en-US" smtClean="0"/>
              <a:pPr/>
              <a:t>28</a:t>
            </a:fld>
            <a:endParaRPr lang="en-US"/>
          </a:p>
        </p:txBody>
      </p:sp>
    </p:spTree>
    <p:extLst>
      <p:ext uri="{BB962C8B-B14F-4D97-AF65-F5344CB8AC3E}">
        <p14:creationId xmlns:p14="http://schemas.microsoft.com/office/powerpoint/2010/main" val="2699966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rPr>
              <a:t>The next step is how to remove duplications from documentation and filter it out. There are two levels we should remove the duplications, the lexical duplication and the semantic duplication. </a:t>
            </a:r>
          </a:p>
          <a:p>
            <a:r>
              <a:rPr lang="en-US" dirty="0">
                <a:latin typeface="NVIDIA Sans"/>
              </a:rPr>
              <a:t>Semantic Deduplication has the embedding model to do the similarity score search, </a:t>
            </a:r>
            <a:r>
              <a:rPr lang="en-US" err="1">
                <a:latin typeface="NVIDIA Sans"/>
              </a:rPr>
              <a:t>jaccard</a:t>
            </a:r>
            <a:r>
              <a:rPr lang="en-US" dirty="0">
                <a:latin typeface="NVIDIA Sans"/>
              </a:rPr>
              <a:t> similarity, cosine similarity and use that to remove semantically similar documents from the dataset. So I talk about different methods you can use, clustering is one of the important methods, which is accelerated using </a:t>
            </a:r>
            <a:r>
              <a:rPr lang="en-US" err="1">
                <a:latin typeface="NVIDIA Sans"/>
              </a:rPr>
              <a:t>cuML</a:t>
            </a:r>
            <a:r>
              <a:rPr lang="en-US" dirty="0">
                <a:latin typeface="NVIDIA Sans"/>
              </a:rPr>
              <a:t> library under the hood. </a:t>
            </a:r>
          </a:p>
          <a:p>
            <a:endParaRPr lang="en-US" dirty="0">
              <a:latin typeface="NVIDIA Sans"/>
            </a:endParaRPr>
          </a:p>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29</a:t>
            </a:fld>
            <a:endParaRPr lang="en-US"/>
          </a:p>
        </p:txBody>
      </p:sp>
    </p:spTree>
    <p:extLst>
      <p:ext uri="{BB962C8B-B14F-4D97-AF65-F5344CB8AC3E}">
        <p14:creationId xmlns:p14="http://schemas.microsoft.com/office/powerpoint/2010/main" val="816626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4" name="Google Shape;240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5" name="Google Shape;2405;p11:notes"/>
          <p:cNvSpPr txBox="1">
            <a:spLocks noGrp="1"/>
          </p:cNvSpPr>
          <p:nvPr>
            <p:ph type="sldNum" idx="12"/>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0" name="Google Shape;242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1" name="Google Shape;2421;p12:notes"/>
          <p:cNvSpPr txBox="1">
            <a:spLocks noGrp="1"/>
          </p:cNvSpPr>
          <p:nvPr>
            <p:ph type="sldNum" idx="12"/>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a:extLst>
            <a:ext uri="{FF2B5EF4-FFF2-40B4-BE49-F238E27FC236}">
              <a16:creationId xmlns:a16="http://schemas.microsoft.com/office/drawing/2014/main" id="{0B7252C8-A97A-BAFB-EACB-97E795235D8D}"/>
            </a:ext>
          </a:extLst>
        </p:cNvPr>
        <p:cNvGrpSpPr/>
        <p:nvPr/>
      </p:nvGrpSpPr>
      <p:grpSpPr>
        <a:xfrm>
          <a:off x="0" y="0"/>
          <a:ext cx="0" cy="0"/>
          <a:chOff x="0" y="0"/>
          <a:chExt cx="0" cy="0"/>
        </a:xfrm>
      </p:grpSpPr>
      <p:sp>
        <p:nvSpPr>
          <p:cNvPr id="2419" name="Google Shape;2419;p12:notes">
            <a:extLst>
              <a:ext uri="{FF2B5EF4-FFF2-40B4-BE49-F238E27FC236}">
                <a16:creationId xmlns:a16="http://schemas.microsoft.com/office/drawing/2014/main" id="{77192501-576E-5BA6-8184-2081CD1229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0" name="Google Shape;2420;p12:notes">
            <a:extLst>
              <a:ext uri="{FF2B5EF4-FFF2-40B4-BE49-F238E27FC236}">
                <a16:creationId xmlns:a16="http://schemas.microsoft.com/office/drawing/2014/main" id="{77524D87-96C3-4E8F-9888-69716D9DA79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1" name="Google Shape;2421;p12:notes">
            <a:extLst>
              <a:ext uri="{FF2B5EF4-FFF2-40B4-BE49-F238E27FC236}">
                <a16:creationId xmlns:a16="http://schemas.microsoft.com/office/drawing/2014/main" id="{B837EDDB-4F07-6555-A858-24AA75636C32}"/>
              </a:ext>
            </a:extLst>
          </p:cNvPr>
          <p:cNvSpPr txBox="1">
            <a:spLocks noGrp="1"/>
          </p:cNvSpPr>
          <p:nvPr>
            <p:ph type="sldNum" idx="12"/>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rgbClr val="000000"/>
                </a:solidFill>
                <a:latin typeface="Trebuchet MS"/>
                <a:ea typeface="Trebuchet MS"/>
                <a:cs typeface="Trebuchet MS"/>
                <a:sym typeface="Trebuchet MS"/>
              </a:rPr>
              <a:t>32</a:t>
            </a:fld>
            <a:endParaRPr sz="1100" b="0" i="0" u="none" strike="noStrike" cap="none">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8427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F5A21-9695-794E-FB3C-C63E3B820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186B8-B2C8-8746-357C-7DFCAFD735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3B4D96-5953-8150-15AE-CCC8EFBE4C8D}"/>
              </a:ext>
            </a:extLst>
          </p:cNvPr>
          <p:cNvSpPr>
            <a:spLocks noGrp="1"/>
          </p:cNvSpPr>
          <p:nvPr>
            <p:ph type="body" idx="1"/>
          </p:nvPr>
        </p:nvSpPr>
        <p:spPr/>
        <p:txBody>
          <a:bodyPr/>
          <a:lstStyle/>
          <a:p>
            <a:r>
              <a:rPr lang="en-US" dirty="0">
                <a:latin typeface="NVIDIA Sans"/>
                <a:cs typeface="NVIDIA Sans"/>
              </a:rPr>
              <a:t>Before we dive in, let’s see why we need to have data processing at scale just from the data standpoint. If you look at the evolution of LL models, this is an image from the survey paper, there is a link at the bottom left. </a:t>
            </a:r>
          </a:p>
          <a:p>
            <a:pPr marL="228600" indent="-228600">
              <a:buAutoNum type="arabicPeriod"/>
            </a:pPr>
            <a:r>
              <a:rPr lang="en-US" dirty="0">
                <a:latin typeface="NVIDIA Sans"/>
                <a:cs typeface="NVIDIA Sans"/>
              </a:rPr>
              <a:t>In 2007, common crawl dataset is the only large dataset available for doing research because that’s the only large dataset we have, </a:t>
            </a:r>
          </a:p>
          <a:p>
            <a:pPr marL="228600" indent="-228600">
              <a:buAutoNum type="arabicPeriod"/>
            </a:pPr>
            <a:r>
              <a:rPr lang="en-US" dirty="0">
                <a:latin typeface="NVIDIA Sans"/>
                <a:cs typeface="NVIDIA Sans"/>
              </a:rPr>
              <a:t>as we went through the years, the amount of dataset to train LLMs keeps growing, and we not only have training corpus, we also have instruct-fine tuning, preference dataset, evaluation dataset. </a:t>
            </a:r>
            <a:endParaRPr lang="en-US" dirty="0"/>
          </a:p>
          <a:p>
            <a:pPr marL="228600" indent="-228600">
              <a:buAutoNum type="arabicPeriod"/>
            </a:pPr>
            <a:r>
              <a:rPr lang="en-US" dirty="0">
                <a:latin typeface="NVIDIA Sans"/>
                <a:cs typeface="NVIDIA Sans"/>
              </a:rPr>
              <a:t>After 2023, this kind of dataset kept growing, thus we need techniques/methods that are GPU-accelerated, so the overall data processing pipelines become efficient to process data at scale. </a:t>
            </a:r>
            <a:endParaRPr lang="en-US" dirty="0"/>
          </a:p>
          <a:p>
            <a:endParaRPr lang="en-US" dirty="0"/>
          </a:p>
        </p:txBody>
      </p:sp>
      <p:sp>
        <p:nvSpPr>
          <p:cNvPr id="4" name="Slide Number Placeholder 3">
            <a:extLst>
              <a:ext uri="{FF2B5EF4-FFF2-40B4-BE49-F238E27FC236}">
                <a16:creationId xmlns:a16="http://schemas.microsoft.com/office/drawing/2014/main" id="{A532A0BF-EEF8-82A6-38B7-07CD855C3B5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2191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a:extLst>
            <a:ext uri="{FF2B5EF4-FFF2-40B4-BE49-F238E27FC236}">
              <a16:creationId xmlns:a16="http://schemas.microsoft.com/office/drawing/2014/main" id="{C3DF06D9-651F-B906-6877-60CAC4017CD5}"/>
            </a:ext>
          </a:extLst>
        </p:cNvPr>
        <p:cNvGrpSpPr/>
        <p:nvPr/>
      </p:nvGrpSpPr>
      <p:grpSpPr>
        <a:xfrm>
          <a:off x="0" y="0"/>
          <a:ext cx="0" cy="0"/>
          <a:chOff x="0" y="0"/>
          <a:chExt cx="0" cy="0"/>
        </a:xfrm>
      </p:grpSpPr>
      <p:sp>
        <p:nvSpPr>
          <p:cNvPr id="2435" name="Google Shape;2435;p13:notes">
            <a:extLst>
              <a:ext uri="{FF2B5EF4-FFF2-40B4-BE49-F238E27FC236}">
                <a16:creationId xmlns:a16="http://schemas.microsoft.com/office/drawing/2014/main" id="{6E55B6F9-BAC1-3158-5503-ECCC1676D7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6" name="Google Shape;2436;p13:notes">
            <a:extLst>
              <a:ext uri="{FF2B5EF4-FFF2-40B4-BE49-F238E27FC236}">
                <a16:creationId xmlns:a16="http://schemas.microsoft.com/office/drawing/2014/main" id="{2A769FDA-0836-6184-00CD-55E661AD573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dirty="0">
                <a:latin typeface="NVIDIA Sans"/>
                <a:cs typeface="NVIDIA Sans"/>
              </a:rPr>
              <a:t>This slide shows the performance advantage of using </a:t>
            </a:r>
            <a:r>
              <a:rPr lang="en-US" dirty="0" err="1">
                <a:latin typeface="NVIDIA Sans"/>
                <a:cs typeface="NVIDIA Sans"/>
              </a:rPr>
              <a:t>NeMo</a:t>
            </a:r>
            <a:r>
              <a:rPr lang="en-US" dirty="0">
                <a:latin typeface="NVIDIA Sans"/>
                <a:cs typeface="NVIDIA Sans"/>
              </a:rPr>
              <a:t> Curator for fuzzy deduplication.</a:t>
            </a:r>
          </a:p>
          <a:p>
            <a:r>
              <a:rPr lang="en-US" dirty="0">
                <a:latin typeface="NVIDIA Sans"/>
                <a:cs typeface="NVIDIA Sans"/>
              </a:rPr>
              <a:t>On the left, we see a </a:t>
            </a:r>
            <a:r>
              <a:rPr lang="en-US" b="1" dirty="0">
                <a:latin typeface="NVIDIA Sans"/>
                <a:cs typeface="NVIDIA Sans"/>
              </a:rPr>
              <a:t>~16× speedup</a:t>
            </a:r>
            <a:r>
              <a:rPr lang="en-US" dirty="0">
                <a:latin typeface="NVIDIA Sans"/>
                <a:cs typeface="NVIDIA Sans"/>
              </a:rPr>
              <a:t> — going from </a:t>
            </a:r>
            <a:r>
              <a:rPr lang="en-US" b="1" dirty="0">
                <a:latin typeface="NVIDIA Sans"/>
                <a:cs typeface="NVIDIA Sans"/>
              </a:rPr>
              <a:t>10.7 hours</a:t>
            </a:r>
            <a:r>
              <a:rPr lang="en-US" dirty="0">
                <a:latin typeface="NVIDIA Sans"/>
                <a:cs typeface="NVIDIA Sans"/>
              </a:rPr>
              <a:t> with a CPU-based method to just </a:t>
            </a:r>
            <a:r>
              <a:rPr lang="en-US" b="1" dirty="0">
                <a:latin typeface="NVIDIA Sans"/>
                <a:cs typeface="NVIDIA Sans"/>
              </a:rPr>
              <a:t>0.65 hours</a:t>
            </a:r>
            <a:r>
              <a:rPr lang="en-US" dirty="0">
                <a:latin typeface="NVIDIA Sans"/>
                <a:cs typeface="NVIDIA Sans"/>
              </a:rPr>
              <a:t> using Curator on 3 H100 GPUs.</a:t>
            </a:r>
          </a:p>
          <a:p>
            <a:r>
              <a:rPr lang="en-US" dirty="0">
                <a:latin typeface="NVIDIA Sans"/>
                <a:cs typeface="NVIDIA Sans"/>
              </a:rPr>
              <a:t>On the right, we show how processing time scales efficiently with more GPUs — dropping to just </a:t>
            </a:r>
            <a:r>
              <a:rPr lang="en-US" b="1" dirty="0">
                <a:latin typeface="NVIDIA Sans"/>
                <a:cs typeface="NVIDIA Sans"/>
              </a:rPr>
              <a:t>0.5 hours</a:t>
            </a:r>
            <a:r>
              <a:rPr lang="en-US" dirty="0">
                <a:latin typeface="NVIDIA Sans"/>
                <a:cs typeface="NVIDIA Sans"/>
              </a:rPr>
              <a:t> on 4 H100 nodes.</a:t>
            </a:r>
          </a:p>
          <a:p>
            <a:r>
              <a:rPr lang="en-US" dirty="0">
                <a:latin typeface="NVIDIA Sans"/>
                <a:cs typeface="NVIDIA Sans"/>
              </a:rPr>
              <a:t>This demonstrates the impact of GPU acceleration and scalable architecture for handling large-scale data cleaning — in this case, an </a:t>
            </a:r>
            <a:r>
              <a:rPr lang="en-US" b="1" dirty="0">
                <a:latin typeface="NVIDIA Sans"/>
                <a:cs typeface="NVIDIA Sans"/>
              </a:rPr>
              <a:t>8TB dataset with 1.78 trillion tokens</a:t>
            </a:r>
            <a:r>
              <a:rPr lang="en-US" dirty="0">
                <a:latin typeface="NVIDIA Sans"/>
                <a:cs typeface="NVIDIA Sans"/>
              </a:rPr>
              <a:t>.</a:t>
            </a:r>
          </a:p>
          <a:p>
            <a:pPr marL="0" lvl="0" indent="0" algn="l">
              <a:spcBef>
                <a:spcPts val="0"/>
              </a:spcBef>
              <a:spcAft>
                <a:spcPts val="0"/>
              </a:spcAft>
              <a:buSzPts val="1100"/>
              <a:buFont typeface="Arial"/>
              <a:buNone/>
            </a:pPr>
            <a:endParaRPr sz="1000" dirty="0"/>
          </a:p>
        </p:txBody>
      </p:sp>
      <p:sp>
        <p:nvSpPr>
          <p:cNvPr id="2437" name="Google Shape;2437;p13:notes">
            <a:extLst>
              <a:ext uri="{FF2B5EF4-FFF2-40B4-BE49-F238E27FC236}">
                <a16:creationId xmlns:a16="http://schemas.microsoft.com/office/drawing/2014/main" id="{506B0523-87EF-31EA-E872-49622F8E2209}"/>
              </a:ext>
            </a:extLst>
          </p:cNvPr>
          <p:cNvSpPr txBox="1">
            <a:spLocks noGrp="1"/>
          </p:cNvSpPr>
          <p:nvPr>
            <p:ph type="sldNum" idx="12"/>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5364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This slide illustrates how fuzzy deduplication identifies </a:t>
            </a:r>
            <a:r>
              <a:rPr lang="en-US" b="1" dirty="0">
                <a:latin typeface="NVIDIA Sans"/>
                <a:cs typeface="NVIDIA Sans"/>
              </a:rPr>
              <a:t>similar but not identical</a:t>
            </a:r>
            <a:r>
              <a:rPr lang="en-US" dirty="0">
                <a:latin typeface="NVIDIA Sans"/>
                <a:cs typeface="NVIDIA Sans"/>
              </a:rPr>
              <a:t> documents.</a:t>
            </a:r>
          </a:p>
          <a:p>
            <a:pPr marL="285750" indent="-285750">
              <a:buFont typeface="Arial"/>
              <a:buChar char="•"/>
            </a:pPr>
            <a:r>
              <a:rPr lang="en-US" dirty="0">
                <a:latin typeface="NVIDIA Sans"/>
                <a:cs typeface="NVIDIA Sans"/>
              </a:rPr>
              <a:t>On the left is our original document.</a:t>
            </a:r>
          </a:p>
          <a:p>
            <a:pPr marL="285750" indent="-285750">
              <a:buFont typeface="Arial"/>
              <a:buChar char="•"/>
            </a:pPr>
            <a:r>
              <a:rPr lang="en-US" dirty="0">
                <a:latin typeface="NVIDIA Sans"/>
                <a:cs typeface="NVIDIA Sans"/>
              </a:rPr>
              <a:t>On the right, the </a:t>
            </a:r>
            <a:r>
              <a:rPr lang="en-US" b="1" dirty="0">
                <a:latin typeface="NVIDIA Sans"/>
                <a:cs typeface="NVIDIA Sans"/>
              </a:rPr>
              <a:t>exact duplicate</a:t>
            </a:r>
            <a:r>
              <a:rPr lang="en-US" dirty="0">
                <a:latin typeface="NVIDIA Sans"/>
                <a:cs typeface="NVIDIA Sans"/>
              </a:rPr>
              <a:t> matches word-for-word.</a:t>
            </a:r>
          </a:p>
          <a:p>
            <a:pPr marL="285750" indent="-285750">
              <a:buFont typeface="Arial"/>
              <a:buChar char="•"/>
            </a:pPr>
            <a:r>
              <a:rPr lang="en-US" dirty="0">
                <a:latin typeface="NVIDIA Sans"/>
                <a:cs typeface="NVIDIA Sans"/>
              </a:rPr>
              <a:t>The </a:t>
            </a:r>
            <a:r>
              <a:rPr lang="en-US" b="1" dirty="0">
                <a:latin typeface="NVIDIA Sans"/>
                <a:cs typeface="NVIDIA Sans"/>
              </a:rPr>
              <a:t>fuzzy duplicates</a:t>
            </a:r>
            <a:r>
              <a:rPr lang="en-US" dirty="0">
                <a:latin typeface="NVIDIA Sans"/>
                <a:cs typeface="NVIDIA Sans"/>
              </a:rPr>
              <a:t>, however, have small differences — like added context or minor word changes — but still carry the same semantic meaning.</a:t>
            </a:r>
          </a:p>
          <a:p>
            <a:r>
              <a:rPr lang="en-US" dirty="0">
                <a:latin typeface="NVIDIA Sans"/>
                <a:cs typeface="NVIDIA Sans"/>
              </a:rPr>
              <a:t>Fuzzy deduplication helps eliminate this kind of near-duplicate content, which is critical for improving training data quality and reducing redundancy in foundation models.</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A93AD357-0C40-4436-9D38-C47D60C1C9C1}" type="slidenum">
              <a:rPr lang="en-US" smtClean="0"/>
              <a:pPr/>
              <a:t>34</a:t>
            </a:fld>
            <a:endParaRPr lang="en-US"/>
          </a:p>
        </p:txBody>
      </p:sp>
    </p:spTree>
    <p:extLst>
      <p:ext uri="{BB962C8B-B14F-4D97-AF65-F5344CB8AC3E}">
        <p14:creationId xmlns:p14="http://schemas.microsoft.com/office/powerpoint/2010/main" val="1067165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NVIDIA Sans" panose="020B0503020203020204" pitchFamily="34" charset="0"/>
                <a:ea typeface="+mn-ea"/>
                <a:cs typeface="NVIDIA Sans" panose="020B0503020203020204" pitchFamily="34" charset="0"/>
              </a:rPr>
              <a:t> divide the document signature into a number of chunks or bands. Now (fig:2) you can take a chunk (i.e. band) from a random location of a signature and compare it with a chunk (i.e. band) taken from the same location of another signature. You can map all the similar local chunks to some hash buckets - then each bucket will give you an approximate similarity of the signatures within</a:t>
            </a:r>
            <a:endParaRPr lang="en-IN"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36</a:t>
            </a:fld>
            <a:endParaRPr lang="en-US"/>
          </a:p>
        </p:txBody>
      </p:sp>
    </p:spTree>
    <p:extLst>
      <p:ext uri="{BB962C8B-B14F-4D97-AF65-F5344CB8AC3E}">
        <p14:creationId xmlns:p14="http://schemas.microsoft.com/office/powerpoint/2010/main" val="4001048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This slide explains how we use </a:t>
            </a:r>
            <a:r>
              <a:rPr lang="en-US" b="1" dirty="0">
                <a:latin typeface="NVIDIA Sans"/>
                <a:cs typeface="NVIDIA Sans"/>
              </a:rPr>
              <a:t>min-hashing and </a:t>
            </a:r>
            <a:r>
              <a:rPr lang="en-US" b="1" dirty="0" err="1">
                <a:latin typeface="NVIDIA Sans"/>
                <a:cs typeface="NVIDIA Sans"/>
              </a:rPr>
              <a:t>bucketization</a:t>
            </a:r>
            <a:r>
              <a:rPr lang="en-US" dirty="0">
                <a:latin typeface="NVIDIA Sans"/>
                <a:cs typeface="NVIDIA Sans"/>
              </a:rPr>
              <a:t> to efficiently find similar documents.</a:t>
            </a:r>
          </a:p>
          <a:p>
            <a:r>
              <a:rPr lang="en-US" dirty="0">
                <a:latin typeface="NVIDIA Sans"/>
                <a:cs typeface="NVIDIA Sans"/>
              </a:rPr>
              <a:t>Here, Document 1 is broken into smaller hashed representations and assigned to multiple </a:t>
            </a:r>
            <a:r>
              <a:rPr lang="en-US" b="1" dirty="0">
                <a:latin typeface="NVIDIA Sans"/>
                <a:cs typeface="NVIDIA Sans"/>
              </a:rPr>
              <a:t>buckets</a:t>
            </a:r>
            <a:r>
              <a:rPr lang="en-US" dirty="0">
                <a:latin typeface="NVIDIA Sans"/>
                <a:cs typeface="NVIDIA Sans"/>
              </a:rPr>
              <a:t> based on content similarity.</a:t>
            </a:r>
          </a:p>
          <a:p>
            <a:r>
              <a:rPr lang="en-US" dirty="0">
                <a:latin typeface="NVIDIA Sans"/>
                <a:cs typeface="NVIDIA Sans"/>
              </a:rPr>
              <a:t>By grouping documents that land in the same buckets, we can quickly and </a:t>
            </a:r>
            <a:r>
              <a:rPr lang="en-US" dirty="0" err="1">
                <a:latin typeface="NVIDIA Sans"/>
                <a:cs typeface="NVIDIA Sans"/>
              </a:rPr>
              <a:t>scalably</a:t>
            </a:r>
            <a:r>
              <a:rPr lang="en-US" dirty="0">
                <a:latin typeface="NVIDIA Sans"/>
                <a:cs typeface="NVIDIA Sans"/>
              </a:rPr>
              <a:t> detect </a:t>
            </a:r>
            <a:r>
              <a:rPr lang="en-US" b="1" dirty="0">
                <a:latin typeface="NVIDIA Sans"/>
                <a:cs typeface="NVIDIA Sans"/>
              </a:rPr>
              <a:t>near duplicates</a:t>
            </a:r>
            <a:r>
              <a:rPr lang="en-US" dirty="0">
                <a:latin typeface="NVIDIA Sans"/>
                <a:cs typeface="NVIDIA Sans"/>
              </a:rPr>
              <a:t> — even across massive datasets — without comparing every document to every other one.</a:t>
            </a:r>
          </a:p>
          <a:p>
            <a:r>
              <a:rPr lang="en-US" dirty="0">
                <a:latin typeface="NVIDIA Sans"/>
                <a:cs typeface="NVIDIA Sans"/>
              </a:rPr>
              <a:t>It’s a key technique for making fuzzy deduplication performant at scale.</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A93AD357-0C40-4436-9D38-C47D60C1C9C1}" type="slidenum">
              <a:rPr lang="en-US" smtClean="0"/>
              <a:pPr/>
              <a:t>37</a:t>
            </a:fld>
            <a:endParaRPr lang="en-US"/>
          </a:p>
        </p:txBody>
      </p:sp>
    </p:spTree>
    <p:extLst>
      <p:ext uri="{BB962C8B-B14F-4D97-AF65-F5344CB8AC3E}">
        <p14:creationId xmlns:p14="http://schemas.microsoft.com/office/powerpoint/2010/main" val="11699061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Document 2 has some differences — highlighted in red — but still shares enough content with Document 1 to land in the same bucket (#1).</a:t>
            </a:r>
          </a:p>
          <a:p>
            <a:r>
              <a:rPr lang="en-US" dirty="0">
                <a:latin typeface="NVIDIA Sans"/>
                <a:cs typeface="NVIDIA Sans"/>
              </a:rPr>
              <a:t>By comparing only documents that fall into the same buckets, we dramatically reduce the number of comparisons needed — making </a:t>
            </a:r>
            <a:r>
              <a:rPr lang="en-US" b="1" dirty="0">
                <a:latin typeface="NVIDIA Sans"/>
                <a:cs typeface="NVIDIA Sans"/>
              </a:rPr>
              <a:t>fuzzy deduplication scalable and efficient</a:t>
            </a:r>
            <a:r>
              <a:rPr lang="en-US" dirty="0">
                <a:latin typeface="NVIDIA Sans"/>
                <a:cs typeface="NVIDIA Sans"/>
              </a:rPr>
              <a:t> even for massive datasets.</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A93AD357-0C40-4436-9D38-C47D60C1C9C1}" type="slidenum">
              <a:rPr lang="en-US" smtClean="0"/>
              <a:pPr/>
              <a:t>38</a:t>
            </a:fld>
            <a:endParaRPr lang="en-US"/>
          </a:p>
        </p:txBody>
      </p:sp>
    </p:spTree>
    <p:extLst>
      <p:ext uri="{BB962C8B-B14F-4D97-AF65-F5344CB8AC3E}">
        <p14:creationId xmlns:p14="http://schemas.microsoft.com/office/powerpoint/2010/main" val="2872460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This example shows how </a:t>
            </a:r>
            <a:r>
              <a:rPr lang="en-US" b="1" dirty="0">
                <a:latin typeface="NVIDIA Sans"/>
                <a:cs typeface="NVIDIA Sans"/>
              </a:rPr>
              <a:t>Document 3</a:t>
            </a:r>
            <a:r>
              <a:rPr lang="en-US" dirty="0">
                <a:latin typeface="NVIDIA Sans"/>
                <a:cs typeface="NVIDIA Sans"/>
              </a:rPr>
              <a:t>, while slightly different — for example, 'People of Canada' instead of 'United States' — still shares a significant amount of content with Documents 1 and 2.</a:t>
            </a:r>
          </a:p>
          <a:p>
            <a:r>
              <a:rPr lang="en-US" dirty="0">
                <a:latin typeface="NVIDIA Sans"/>
                <a:cs typeface="NVIDIA Sans"/>
              </a:rPr>
              <a:t>As a result, it's placed in overlapping </a:t>
            </a:r>
            <a:r>
              <a:rPr lang="en-US" b="1" dirty="0">
                <a:latin typeface="NVIDIA Sans"/>
                <a:cs typeface="NVIDIA Sans"/>
              </a:rPr>
              <a:t>buckets</a:t>
            </a:r>
            <a:r>
              <a:rPr lang="en-US" dirty="0">
                <a:latin typeface="NVIDIA Sans"/>
                <a:cs typeface="NVIDIA Sans"/>
              </a:rPr>
              <a:t> (#2 and #3), alongside other similar documents.</a:t>
            </a:r>
          </a:p>
          <a:p>
            <a:r>
              <a:rPr lang="en-US" dirty="0">
                <a:latin typeface="NVIDIA Sans"/>
                <a:cs typeface="NVIDIA Sans"/>
              </a:rPr>
              <a:t>This illustrates how </a:t>
            </a:r>
            <a:r>
              <a:rPr lang="en-US" b="1" dirty="0">
                <a:latin typeface="NVIDIA Sans"/>
                <a:cs typeface="NVIDIA Sans"/>
              </a:rPr>
              <a:t>min-hashing and </a:t>
            </a:r>
            <a:r>
              <a:rPr lang="en-US" b="1" dirty="0" err="1">
                <a:latin typeface="NVIDIA Sans"/>
                <a:cs typeface="NVIDIA Sans"/>
              </a:rPr>
              <a:t>bucketization</a:t>
            </a:r>
            <a:r>
              <a:rPr lang="en-US" dirty="0">
                <a:latin typeface="NVIDIA Sans"/>
                <a:cs typeface="NVIDIA Sans"/>
              </a:rPr>
              <a:t> allow us to group near-duplicates efficiently, even when there are subtle variations in wording or structure.</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A93AD357-0C40-4436-9D38-C47D60C1C9C1}" type="slidenum">
              <a:rPr lang="en-US" smtClean="0"/>
              <a:pPr/>
              <a:t>39</a:t>
            </a:fld>
            <a:endParaRPr lang="en-US"/>
          </a:p>
        </p:txBody>
      </p:sp>
    </p:spTree>
    <p:extLst>
      <p:ext uri="{BB962C8B-B14F-4D97-AF65-F5344CB8AC3E}">
        <p14:creationId xmlns:p14="http://schemas.microsoft.com/office/powerpoint/2010/main" val="649051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Documents that share similar content end up in the same buckets — and by analyzing overlaps across buckets, we can confidently identify clusters of duplicates.</a:t>
            </a:r>
          </a:p>
          <a:p>
            <a:r>
              <a:rPr lang="en-US" dirty="0">
                <a:latin typeface="NVIDIA Sans"/>
                <a:cs typeface="NVIDIA Sans"/>
              </a:rPr>
              <a:t>Here, Documents 1, 2, and 3 repeatedly co-occur across Buckets 1, 2, and 3 — indicating they’re duplicates.</a:t>
            </a:r>
            <a:br>
              <a:rPr lang="en-US" dirty="0"/>
            </a:br>
            <a:r>
              <a:rPr lang="en-US" dirty="0">
                <a:latin typeface="NVIDIA Sans"/>
                <a:cs typeface="NVIDIA Sans"/>
              </a:rPr>
              <a:t> Document 4, which appears in Bucket 4 only, is considered unique.</a:t>
            </a:r>
          </a:p>
          <a:p>
            <a:r>
              <a:rPr lang="en-US" dirty="0">
                <a:latin typeface="NVIDIA Sans"/>
                <a:cs typeface="NVIDIA Sans"/>
              </a:rPr>
              <a:t>This method dramatically reduces computation while accurately detecting both exact and fuzzy duplicates at scale.</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A93AD357-0C40-4436-9D38-C47D60C1C9C1}" type="slidenum">
              <a:rPr lang="en-US" smtClean="0"/>
              <a:pPr/>
              <a:t>40</a:t>
            </a:fld>
            <a:endParaRPr lang="en-US"/>
          </a:p>
        </p:txBody>
      </p:sp>
    </p:spTree>
    <p:extLst>
      <p:ext uri="{BB962C8B-B14F-4D97-AF65-F5344CB8AC3E}">
        <p14:creationId xmlns:p14="http://schemas.microsoft.com/office/powerpoint/2010/main" val="394830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VIDIA Sans"/>
                <a:cs typeface="NVIDIA Sans"/>
              </a:rPr>
              <a:t>This is an example configuration file used for semantic deduplication.</a:t>
            </a:r>
          </a:p>
          <a:p>
            <a:r>
              <a:rPr lang="en-US" dirty="0">
                <a:latin typeface="NVIDIA Sans"/>
                <a:cs typeface="NVIDIA Sans"/>
              </a:rPr>
              <a:t>We use </a:t>
            </a:r>
            <a:r>
              <a:rPr lang="en-US" b="1" dirty="0">
                <a:latin typeface="NVIDIA Sans"/>
                <a:cs typeface="NVIDIA Sans"/>
              </a:rPr>
              <a:t>sentence embeddings</a:t>
            </a:r>
            <a:r>
              <a:rPr lang="en-US" dirty="0">
                <a:latin typeface="NVIDIA Sans"/>
                <a:cs typeface="NVIDIA Sans"/>
              </a:rPr>
              <a:t> to capture meaning — in this case, generated with a </a:t>
            </a:r>
            <a:r>
              <a:rPr lang="en-US" dirty="0" err="1">
                <a:latin typeface="NVIDIA Sans"/>
                <a:cs typeface="NVIDIA Sans"/>
              </a:rPr>
              <a:t>MiniLM</a:t>
            </a:r>
            <a:r>
              <a:rPr lang="en-US" dirty="0">
                <a:latin typeface="NVIDIA Sans"/>
                <a:cs typeface="NVIDIA Sans"/>
              </a:rPr>
              <a:t> model — and then perform </a:t>
            </a:r>
            <a:r>
              <a:rPr lang="en-US" b="1" dirty="0">
                <a:latin typeface="NVIDIA Sans"/>
                <a:cs typeface="NVIDIA Sans"/>
              </a:rPr>
              <a:t>clustering</a:t>
            </a:r>
            <a:r>
              <a:rPr lang="en-US" dirty="0">
                <a:latin typeface="NVIDIA Sans"/>
                <a:cs typeface="NVIDIA Sans"/>
              </a:rPr>
              <a:t> to group semantically similar documents.</a:t>
            </a:r>
          </a:p>
          <a:p>
            <a:r>
              <a:rPr lang="en-US" dirty="0">
                <a:latin typeface="NVIDIA Sans"/>
                <a:cs typeface="NVIDIA Sans"/>
              </a:rPr>
              <a:t>Key parameters include:</a:t>
            </a:r>
          </a:p>
          <a:p>
            <a:pPr marL="171450" indent="-171450">
              <a:buFont typeface="Arial"/>
              <a:buChar char="•"/>
            </a:pPr>
            <a:r>
              <a:rPr lang="en-US" dirty="0">
                <a:latin typeface="NVIDIA Sans"/>
                <a:cs typeface="NVIDIA Sans"/>
              </a:rPr>
              <a:t>Number of clusters, embedding batch size, and similarity metric (cosine)</a:t>
            </a:r>
          </a:p>
          <a:p>
            <a:pPr marL="171450" indent="-171450">
              <a:buFont typeface="Arial"/>
              <a:buChar char="•"/>
            </a:pPr>
            <a:r>
              <a:rPr lang="en-US" dirty="0">
                <a:latin typeface="NVIDIA Sans"/>
                <a:cs typeface="NVIDIA Sans"/>
              </a:rPr>
              <a:t>Thresholds for identifying near-duplicates and extracting cleaned data</a:t>
            </a:r>
          </a:p>
          <a:p>
            <a:r>
              <a:rPr lang="en-US" dirty="0">
                <a:latin typeface="NVIDIA Sans"/>
                <a:cs typeface="NVIDIA Sans"/>
              </a:rPr>
              <a:t>This YAML config makes it easy to customize deduplication at scale using embeddings + clustering — all GPU-accelerated with </a:t>
            </a:r>
            <a:r>
              <a:rPr lang="en-US" dirty="0" err="1">
                <a:latin typeface="NVIDIA Sans"/>
                <a:cs typeface="NVIDIA Sans"/>
              </a:rPr>
              <a:t>NeMo</a:t>
            </a:r>
            <a:r>
              <a:rPr lang="en-US" dirty="0">
                <a:latin typeface="NVIDIA Sans"/>
                <a:cs typeface="NVIDIA Sans"/>
              </a:rPr>
              <a:t> Curator.</a:t>
            </a:r>
          </a:p>
          <a:p>
            <a:endParaRPr lang="en-US" dirty="0"/>
          </a:p>
          <a:p>
            <a:r>
              <a:rPr lang="en-US">
                <a:latin typeface="NVIDIA Sans"/>
                <a:cs typeface="NVIDIA Sans"/>
              </a:rPr>
              <a:t>And you do need embedding model to find document similarity, it is modular enough that you can bring your own model if you don’t want to use the default model we have provided. You can bring in the model from anywhere, if that is hugging face model, you can use that, if you build your own embedding model, you can use that as well. And at each stage, </a:t>
            </a:r>
            <a:r>
              <a:rPr lang="en-US" err="1">
                <a:latin typeface="NVIDIA Sans"/>
                <a:cs typeface="NVIDIA Sans"/>
              </a:rPr>
              <a:t>im</a:t>
            </a:r>
            <a:r>
              <a:rPr lang="en-US">
                <a:latin typeface="NVIDIA Sans"/>
                <a:cs typeface="NVIDIA Sans"/>
              </a:rPr>
              <a:t> going to show the improvement you are getting for the overall accuracy. </a:t>
            </a:r>
            <a:endParaRPr lang="en-US" dirty="0">
              <a:latin typeface="NVIDIA Sans"/>
              <a:cs typeface="NVIDIA Sans"/>
            </a:endParaRPr>
          </a:p>
          <a:p>
            <a:endParaRPr lang="en-US" dirty="0"/>
          </a:p>
          <a:p>
            <a:endParaRPr lang="en-US"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41</a:t>
            </a:fld>
            <a:endParaRPr lang="en-US"/>
          </a:p>
        </p:txBody>
      </p:sp>
    </p:spTree>
    <p:extLst>
      <p:ext uri="{BB962C8B-B14F-4D97-AF65-F5344CB8AC3E}">
        <p14:creationId xmlns:p14="http://schemas.microsoft.com/office/powerpoint/2010/main" val="1198159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13782-1139-9994-4E2C-81BBF452C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5E8180-C949-6FEA-1960-7C4B4003BA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DF11E-C5E2-0A0D-669B-63892B56F9AB}"/>
              </a:ext>
            </a:extLst>
          </p:cNvPr>
          <p:cNvSpPr>
            <a:spLocks noGrp="1"/>
          </p:cNvSpPr>
          <p:nvPr>
            <p:ph type="body" idx="1"/>
          </p:nvPr>
        </p:nvSpPr>
        <p:spPr/>
        <p:txBody>
          <a:bodyPr/>
          <a:lstStyle/>
          <a:p>
            <a:r>
              <a:rPr lang="en-US" dirty="0">
                <a:latin typeface="NVIDIA Sans"/>
                <a:cs typeface="NVIDIA Sans"/>
              </a:rPr>
              <a:t>Last piece I would like to share is Classification and PII removal. </a:t>
            </a:r>
          </a:p>
          <a:p>
            <a:pPr marL="228600" indent="-228600">
              <a:buAutoNum type="arabicPeriod"/>
            </a:pPr>
            <a:r>
              <a:rPr lang="en-US" dirty="0">
                <a:latin typeface="NVIDIA Sans"/>
                <a:cs typeface="NVIDIA Sans"/>
              </a:rPr>
              <a:t>Classification can be two different kinds, and the one we have implemented is called Document Quality Classifier and classified into 3 buckets, high, medium, and low. And based on the dataset size, the bar can be varied. If you have a lot of data, you can be very strict… Another classifier you have is domain level classifier, and we have already created model that is available for you to use, as part of the </a:t>
            </a:r>
            <a:r>
              <a:rPr lang="en-US" dirty="0" err="1">
                <a:latin typeface="NVIDIA Sans"/>
                <a:cs typeface="NVIDIA Sans"/>
              </a:rPr>
              <a:t>NeMo</a:t>
            </a:r>
            <a:r>
              <a:rPr lang="en-US" dirty="0">
                <a:latin typeface="NVIDIA Sans"/>
                <a:cs typeface="NVIDIA Sans"/>
              </a:rPr>
              <a:t> curator library, it categorizes the text into 26 domain classes. </a:t>
            </a:r>
          </a:p>
          <a:p>
            <a:pPr marL="228600" indent="-228600">
              <a:buAutoNum type="arabicPeriod"/>
            </a:pPr>
            <a:r>
              <a:rPr lang="en-US" dirty="0">
                <a:latin typeface="NVIDIA Sans"/>
                <a:cs typeface="NVIDIA Sans"/>
              </a:rPr>
              <a:t>The other one I have already mentioned is Masking or PII removal. We are not using our own model in the </a:t>
            </a:r>
            <a:r>
              <a:rPr lang="en-US" dirty="0" err="1">
                <a:latin typeface="NVIDIA Sans"/>
                <a:cs typeface="NVIDIA Sans"/>
              </a:rPr>
              <a:t>NeMo</a:t>
            </a:r>
            <a:r>
              <a:rPr lang="en-US" dirty="0">
                <a:latin typeface="NVIDIA Sans"/>
                <a:cs typeface="NVIDIA Sans"/>
              </a:rPr>
              <a:t> curator; we are using the spacy model created by MS, available for all of us to use. As we go through the pipeline of classification and PII removal, we see another bump in the overall accuracy. This is all accumulative. </a:t>
            </a:r>
            <a:endParaRPr lang="en-US"/>
          </a:p>
          <a:p>
            <a:endParaRPr lang="en-US" dirty="0"/>
          </a:p>
        </p:txBody>
      </p:sp>
      <p:sp>
        <p:nvSpPr>
          <p:cNvPr id="4" name="Slide Number Placeholder 3">
            <a:extLst>
              <a:ext uri="{FF2B5EF4-FFF2-40B4-BE49-F238E27FC236}">
                <a16:creationId xmlns:a16="http://schemas.microsoft.com/office/drawing/2014/main" id="{D1C5C5B3-F57F-8253-8F3C-94AFD5DC07AA}"/>
              </a:ext>
            </a:extLst>
          </p:cNvPr>
          <p:cNvSpPr>
            <a:spLocks noGrp="1"/>
          </p:cNvSpPr>
          <p:nvPr>
            <p:ph type="sldNum" sz="quarter" idx="5"/>
          </p:nvPr>
        </p:nvSpPr>
        <p:spPr/>
        <p:txBody>
          <a:bodyPr/>
          <a:lstStyle/>
          <a:p>
            <a:fld id="{A93AD357-0C40-4436-9D38-C47D60C1C9C1}" type="slidenum">
              <a:rPr lang="en-US" smtClean="0"/>
              <a:pPr/>
              <a:t>42</a:t>
            </a:fld>
            <a:endParaRPr lang="en-US"/>
          </a:p>
        </p:txBody>
      </p:sp>
    </p:spTree>
    <p:extLst>
      <p:ext uri="{BB962C8B-B14F-4D97-AF65-F5344CB8AC3E}">
        <p14:creationId xmlns:p14="http://schemas.microsoft.com/office/powerpoint/2010/main" val="2803869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a:extLst>
            <a:ext uri="{FF2B5EF4-FFF2-40B4-BE49-F238E27FC236}">
              <a16:creationId xmlns:a16="http://schemas.microsoft.com/office/drawing/2014/main" id="{E179A70A-968A-E45C-2EB5-32A599FCC932}"/>
            </a:ext>
          </a:extLst>
        </p:cNvPr>
        <p:cNvGrpSpPr/>
        <p:nvPr/>
      </p:nvGrpSpPr>
      <p:grpSpPr>
        <a:xfrm>
          <a:off x="0" y="0"/>
          <a:ext cx="0" cy="0"/>
          <a:chOff x="0" y="0"/>
          <a:chExt cx="0" cy="0"/>
        </a:xfrm>
      </p:grpSpPr>
      <p:sp>
        <p:nvSpPr>
          <p:cNvPr id="1985" name="Google Shape;1985;g2800cd5a49d_1_988:notes">
            <a:extLst>
              <a:ext uri="{FF2B5EF4-FFF2-40B4-BE49-F238E27FC236}">
                <a16:creationId xmlns:a16="http://schemas.microsoft.com/office/drawing/2014/main" id="{AE0FD00A-A045-8EAC-A072-8CDBB2C07DA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6" name="Google Shape;1986;g2800cd5a49d_1_988:notes">
            <a:extLst>
              <a:ext uri="{FF2B5EF4-FFF2-40B4-BE49-F238E27FC236}">
                <a16:creationId xmlns:a16="http://schemas.microsoft.com/office/drawing/2014/main" id="{75783C6C-3603-8B8A-4094-8A223277F97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buClr>
                <a:prstClr val="black"/>
              </a:buClr>
              <a:buSzPts val="1100"/>
            </a:pPr>
            <a:r>
              <a:rPr lang="en" dirty="0">
                <a:latin typeface="NVIDIA Sans"/>
                <a:cs typeface="NVIDIA Sans"/>
              </a:rPr>
              <a:t>To summarize, two messages about </a:t>
            </a:r>
            <a:r>
              <a:rPr lang="en" dirty="0" err="1">
                <a:latin typeface="NVIDIA Sans"/>
                <a:cs typeface="NVIDIA Sans"/>
              </a:rPr>
              <a:t>NeMo</a:t>
            </a:r>
            <a:r>
              <a:rPr lang="en" dirty="0">
                <a:latin typeface="NVIDIA Sans"/>
                <a:cs typeface="NVIDIA Sans"/>
              </a:rPr>
              <a:t> Curator here, </a:t>
            </a:r>
            <a:endParaRPr lang="en" sz="1000" dirty="0">
              <a:latin typeface="NVIDIA Sans"/>
              <a:cs typeface="NVIDIA Sans"/>
            </a:endParaRPr>
          </a:p>
          <a:p>
            <a:pPr marL="342900" indent="-342900">
              <a:buSzPts val="1100"/>
              <a:buAutoNum type="arabicPeriod"/>
            </a:pPr>
            <a:r>
              <a:rPr lang="en" dirty="0">
                <a:latin typeface="NVIDIA Sans"/>
                <a:cs typeface="NVIDIA Sans"/>
              </a:rPr>
              <a:t>one is by removing bad quality data through the workflow by doing Unicode correction, deduplication, and document quality filtering, we see increase in overall accuracy from the model. </a:t>
            </a:r>
            <a:endParaRPr lang="en"/>
          </a:p>
          <a:p>
            <a:pPr marL="342900" indent="-342900">
              <a:buSzPts val="1100"/>
              <a:buAutoNum type="arabicPeriod"/>
            </a:pPr>
            <a:r>
              <a:rPr lang="en" dirty="0">
                <a:latin typeface="NVIDIA Sans"/>
                <a:cs typeface="NVIDIA Sans"/>
              </a:rPr>
              <a:t>And scalability, once you train your model on a single GPU, and you have a lot of data and you want to scale it to 8 GPUs or a node, you are going to see an improvement in your overall processing time. That is the second message here. </a:t>
            </a:r>
            <a:endParaRPr lang="en" dirty="0"/>
          </a:p>
          <a:p>
            <a:pPr>
              <a:buSzPts val="1100"/>
            </a:pPr>
            <a:r>
              <a:rPr lang="en" sz="1000" dirty="0">
                <a:latin typeface="NVIDIA Sans"/>
                <a:ea typeface="NVIDIA Sans"/>
                <a:cs typeface="NVIDIA Sans"/>
              </a:rPr>
              <a:t>------------------------------------------------------------------------------------------------------------------------------------------------------------------------------------------------------------------------</a:t>
            </a:r>
            <a:endParaRPr lang="en" sz="1000" dirty="0">
              <a:latin typeface="NVIDIA Sans"/>
              <a:ea typeface="NVIDIA Sans"/>
              <a:cs typeface="NVIDIA Sans"/>
              <a:sym typeface="NVIDIA Sans"/>
            </a:endParaRPr>
          </a:p>
          <a:p>
            <a:pPr marL="0" lvl="0" indent="0" algn="l">
              <a:spcBef>
                <a:spcPts val="0"/>
              </a:spcBef>
              <a:spcAft>
                <a:spcPts val="0"/>
              </a:spcAft>
              <a:buSzPts val="1100"/>
              <a:buFont typeface="Arial"/>
              <a:buNone/>
            </a:pPr>
            <a:r>
              <a:rPr lang="en" sz="1000" dirty="0">
                <a:latin typeface="NVIDIA Sans"/>
                <a:ea typeface="NVIDIA Sans"/>
                <a:cs typeface="NVIDIA Sans"/>
                <a:sym typeface="NVIDIA Sans"/>
              </a:rPr>
              <a:t>Achieve higher training accuracy through accelerated processing for high-quality multi-modal datasets</a:t>
            </a:r>
            <a:endParaRPr sz="1000">
              <a:latin typeface="NVIDIA Sans"/>
              <a:ea typeface="NVIDIA Sans"/>
              <a:cs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Boost accuracy by processing high-quality text, image, and video data for pre-training, fine-tuning and RAG</a:t>
            </a:r>
            <a:endParaRPr sz="100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Lower processing time by leveraging GPU-acceleration and scaling to multi-GPU multi-node</a:t>
            </a:r>
            <a:endParaRPr sz="100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Improve model accuracy by generating high-quality synthetic data</a:t>
            </a:r>
            <a:endParaRPr sz="100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Customizable and modular with open-source code</a:t>
            </a:r>
            <a:endParaRPr sz="1000">
              <a:latin typeface="NVIDIA Sans"/>
              <a:ea typeface="NVIDIA Sans"/>
              <a:cs typeface="NVIDIA Sans"/>
              <a:sym typeface="NVIDIA Sans"/>
            </a:endParaRPr>
          </a:p>
          <a:p>
            <a:pPr marL="0" lvl="0" indent="0" algn="l" rtl="0">
              <a:spcBef>
                <a:spcPts val="0"/>
              </a:spcBef>
              <a:spcAft>
                <a:spcPts val="0"/>
              </a:spcAft>
              <a:buSzPts val="1100"/>
              <a:buNone/>
            </a:pPr>
            <a:endParaRPr sz="1000">
              <a:latin typeface="NVIDIA Sans"/>
              <a:ea typeface="NVIDIA Sans"/>
              <a:cs typeface="NVIDIA Sans"/>
              <a:sym typeface="NVIDIA Sans"/>
            </a:endParaRPr>
          </a:p>
          <a:p>
            <a:pPr marL="0" lvl="0" indent="0" algn="l" rtl="0">
              <a:spcBef>
                <a:spcPts val="0"/>
              </a:spcBef>
              <a:spcAft>
                <a:spcPts val="0"/>
              </a:spcAft>
              <a:buSzPts val="1100"/>
              <a:buNone/>
            </a:pPr>
            <a:endParaRPr sz="100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download extract</a:t>
            </a:r>
            <a:endParaRPr sz="100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deduplication: lexical and semantic</a:t>
            </a:r>
            <a:endParaRPr sz="100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filters: common filters?  quality filtering by size for text, image, and video; similarity</a:t>
            </a:r>
            <a:endParaRPr sz="100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image: image size</a:t>
            </a:r>
            <a:endParaRPr sz="100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text: document size</a:t>
            </a:r>
            <a:endParaRPr sz="1000">
              <a:latin typeface="NVIDIA Sans"/>
              <a:ea typeface="NVIDIA Sans"/>
              <a:cs typeface="NVIDIA Sans"/>
              <a:sym typeface="NVIDIA Sans"/>
            </a:endParaRPr>
          </a:p>
          <a:p>
            <a:pPr marL="0" lvl="0" indent="0" algn="l" rtl="0">
              <a:spcBef>
                <a:spcPts val="0"/>
              </a:spcBef>
              <a:spcAft>
                <a:spcPts val="0"/>
              </a:spcAft>
              <a:buSzPts val="1100"/>
              <a:buNone/>
            </a:pPr>
            <a:r>
              <a:rPr lang="en" sz="1000" dirty="0">
                <a:latin typeface="NVIDIA Sans"/>
                <a:ea typeface="NVIDIA Sans"/>
                <a:cs typeface="NVIDIA Sans"/>
                <a:sym typeface="NVIDIA Sans"/>
              </a:rPr>
              <a:t>video: clip length</a:t>
            </a:r>
            <a:endParaRPr sz="1000">
              <a:latin typeface="NVIDIA Sans"/>
              <a:ea typeface="NVIDIA Sans"/>
              <a:cs typeface="NVIDIA Sans"/>
              <a:sym typeface="NVIDIA Sans"/>
            </a:endParaRPr>
          </a:p>
          <a:p>
            <a:pPr marL="0" lvl="0" indent="0" algn="l" rtl="0">
              <a:spcBef>
                <a:spcPts val="0"/>
              </a:spcBef>
              <a:spcAft>
                <a:spcPts val="0"/>
              </a:spcAft>
              <a:buClr>
                <a:schemeClr val="dk1"/>
              </a:buClr>
              <a:buSzPts val="1100"/>
              <a:buFont typeface="Arial"/>
              <a:buNone/>
            </a:pPr>
            <a:endParaRPr sz="1000">
              <a:latin typeface="NVIDIA Sans"/>
              <a:ea typeface="NVIDIA Sans"/>
              <a:cs typeface="NVIDIA Sans"/>
              <a:sym typeface="NVIDIA Sans"/>
            </a:endParaRPr>
          </a:p>
          <a:p>
            <a:pPr marL="0" lvl="0" indent="0" algn="l" rtl="0">
              <a:spcBef>
                <a:spcPts val="0"/>
              </a:spcBef>
              <a:spcAft>
                <a:spcPts val="0"/>
              </a:spcAft>
              <a:buNone/>
            </a:pPr>
            <a:r>
              <a:rPr lang="en" dirty="0">
                <a:latin typeface="NVIDIA Sans"/>
                <a:cs typeface="NVIDIA Sans"/>
              </a:rPr>
              <a:t>CPU - </a:t>
            </a:r>
            <a:r>
              <a:rPr lang="en" sz="1000" dirty="0">
                <a:latin typeface="NVIDIA Sans"/>
                <a:cs typeface="NVIDIA Sans"/>
              </a:rPr>
              <a:t>m5.12xlarge - vCPUs: 48; Memory: 192 GiB, $2.3/</a:t>
            </a:r>
            <a:r>
              <a:rPr lang="en" sz="1000" dirty="0" err="1">
                <a:latin typeface="NVIDIA Sans"/>
                <a:cs typeface="NVIDIA Sans"/>
              </a:rPr>
              <a:t>hr</a:t>
            </a:r>
            <a:r>
              <a:rPr lang="en" sz="1000" dirty="0">
                <a:latin typeface="NVIDIA Sans"/>
                <a:cs typeface="NVIDIA Sans"/>
              </a:rPr>
              <a:t> on demand</a:t>
            </a:r>
            <a:endParaRPr sz="1000">
              <a:latin typeface="NVIDIA Sans"/>
              <a:cs typeface="NVIDIA Sans"/>
            </a:endParaRPr>
          </a:p>
          <a:p>
            <a:pPr marL="0" lvl="0" indent="0" algn="l" rtl="0">
              <a:spcBef>
                <a:spcPts val="0"/>
              </a:spcBef>
              <a:spcAft>
                <a:spcPts val="0"/>
              </a:spcAft>
              <a:buNone/>
            </a:pPr>
            <a:r>
              <a:rPr lang="en" sz="1000" dirty="0">
                <a:latin typeface="NVIDIA Sans"/>
                <a:cs typeface="NVIDIA Sans"/>
              </a:rPr>
              <a:t>GPU - p5.48xlarge, </a:t>
            </a:r>
            <a:r>
              <a:rPr lang="en" sz="1000" dirty="0" err="1">
                <a:latin typeface="NVIDIA Sans"/>
                <a:cs typeface="NVIDIA Sans"/>
              </a:rPr>
              <a:t>vcpus</a:t>
            </a:r>
            <a:r>
              <a:rPr lang="en" sz="1000" dirty="0">
                <a:latin typeface="NVIDIA Sans"/>
                <a:cs typeface="NVIDIA Sans"/>
              </a:rPr>
              <a:t>, $98.32/</a:t>
            </a:r>
            <a:r>
              <a:rPr lang="en" sz="1000" dirty="0" err="1">
                <a:latin typeface="NVIDIA Sans"/>
                <a:cs typeface="NVIDIA Sans"/>
              </a:rPr>
              <a:t>hr</a:t>
            </a:r>
            <a:r>
              <a:rPr lang="en" sz="1000" dirty="0">
                <a:latin typeface="NVIDIA Sans"/>
                <a:cs typeface="NVIDIA Sans"/>
              </a:rPr>
              <a:t> on demand</a:t>
            </a:r>
            <a:endParaRPr sz="1000">
              <a:latin typeface="NVIDIA Sans"/>
              <a:cs typeface="NVIDIA Sans"/>
            </a:endParaRPr>
          </a:p>
        </p:txBody>
      </p:sp>
      <p:sp>
        <p:nvSpPr>
          <p:cNvPr id="1987" name="Google Shape;1987;g2800cd5a49d_1_988:notes">
            <a:extLst>
              <a:ext uri="{FF2B5EF4-FFF2-40B4-BE49-F238E27FC236}">
                <a16:creationId xmlns:a16="http://schemas.microsoft.com/office/drawing/2014/main" id="{9B378D0C-B9C1-7CDE-C71A-2CE4446AD194}"/>
              </a:ext>
            </a:extLst>
          </p:cNvPr>
          <p:cNvSpPr txBox="1">
            <a:spLocks noGrp="1"/>
          </p:cNvSpPr>
          <p:nvPr>
            <p:ph type="sldNum" idx="12"/>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6693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5a45a0922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5a45a0922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UL2: </a:t>
            </a:r>
            <a:r>
              <a:rPr lang="en" b="1" u="sng" dirty="0">
                <a:solidFill>
                  <a:schemeClr val="hlink"/>
                </a:solidFill>
                <a:hlinkClick r:id="rId3"/>
              </a:rPr>
              <a:t>https://ai.googleblog.com/2022/10/ul2-20b-open-source-unified-language.html</a:t>
            </a:r>
            <a:endParaRPr b="1" dirty="0"/>
          </a:p>
          <a:p>
            <a:pPr marL="0" lvl="0" indent="0" algn="l" rtl="0">
              <a:spcBef>
                <a:spcPts val="0"/>
              </a:spcBef>
              <a:spcAft>
                <a:spcPts val="0"/>
              </a:spcAft>
              <a:buNone/>
            </a:pPr>
            <a:endParaRPr b="1"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D8BB9-75F4-DCFE-5C77-F6DAD7186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90E57-146C-2879-2299-BF9501167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159530-FE3E-AC77-B97F-0F24552E1133}"/>
              </a:ext>
            </a:extLst>
          </p:cNvPr>
          <p:cNvSpPr>
            <a:spLocks noGrp="1"/>
          </p:cNvSpPr>
          <p:nvPr>
            <p:ph type="body" idx="1"/>
          </p:nvPr>
        </p:nvSpPr>
        <p:spPr/>
        <p:txBody>
          <a:bodyPr/>
          <a:lstStyle/>
          <a:p>
            <a:r>
              <a:rPr lang="en-US" dirty="0">
                <a:latin typeface="NVIDIA Sans"/>
                <a:cs typeface="NVIDIA Sans"/>
              </a:rPr>
              <a:t>These are all helpful when you are trying to design your data workflow. And how easy or hard it is to do that? Like </a:t>
            </a:r>
            <a:r>
              <a:rPr lang="en-US" dirty="0" err="1">
                <a:latin typeface="NVIDIA Sans"/>
                <a:cs typeface="NVIDIA Sans"/>
              </a:rPr>
              <a:t>Keras</a:t>
            </a:r>
            <a:r>
              <a:rPr lang="en-US" dirty="0">
                <a:latin typeface="NVIDIA Sans"/>
                <a:cs typeface="NVIDIA Sans"/>
              </a:rPr>
              <a:t>, you just create your own graph, and you can run the pipeline, and it got executed. It is very modular as you can remove functions you don’t care about, and you can keep it there if you care. Again, you can bring in your own module if you like.</a:t>
            </a:r>
          </a:p>
          <a:p>
            <a:r>
              <a:rPr lang="en" dirty="0">
                <a:latin typeface="NVIDIA Sans"/>
                <a:cs typeface="NVIDIA Sans"/>
              </a:rPr>
              <a:t>------------------------------------------------------------------------------------------------------------------------------------------------------------------------------------------------------------------------</a:t>
            </a:r>
            <a:endParaRPr lang="en-US">
              <a:latin typeface="NVIDIA Sans"/>
              <a:cs typeface="NVIDIA Sans"/>
            </a:endParaRPr>
          </a:p>
          <a:p>
            <a:r>
              <a:rPr lang="en-US" dirty="0">
                <a:latin typeface="NVIDIA Sans"/>
                <a:cs typeface="NVIDIA Sans"/>
              </a:rPr>
              <a:t>RAPIDS brings GPU acceleration to the open-source data science and data engineering ecosystem.</a:t>
            </a:r>
            <a:endParaRPr lang="en-US" dirty="0"/>
          </a:p>
          <a:p>
            <a:endParaRPr lang="en-US"/>
          </a:p>
          <a:p>
            <a:r>
              <a:rPr lang="en-US" dirty="0">
                <a:latin typeface="NVIDIA Sans"/>
                <a:cs typeface="NVIDIA Sans"/>
              </a:rPr>
              <a:t>Making accelerated computing more seamless (through integrations with CPU tools) while enabling deep customization for maximum performance (with GPU-specific tools)</a:t>
            </a:r>
          </a:p>
          <a:p>
            <a:endParaRPr lang="en-US"/>
          </a:p>
          <a:p>
            <a:r>
              <a:rPr lang="en-US" dirty="0">
                <a:latin typeface="NVIDIA Sans"/>
                <a:cs typeface="NVIDIA Sans"/>
              </a:rPr>
              <a:t>But it only works if we go end to end. This is a core pillar. Start with a friendly library like </a:t>
            </a:r>
            <a:r>
              <a:rPr lang="en-US" dirty="0" err="1">
                <a:latin typeface="NVIDIA Sans"/>
                <a:cs typeface="NVIDIA Sans"/>
              </a:rPr>
              <a:t>cuDF</a:t>
            </a:r>
            <a:r>
              <a:rPr lang="en-US" dirty="0">
                <a:latin typeface="NVIDIA Sans"/>
                <a:cs typeface="NVIDIA Sans"/>
              </a:rPr>
              <a:t> in Python. Or you can use that same optimized core in Apache Spark and take your Spark SQL/</a:t>
            </a:r>
            <a:r>
              <a:rPr lang="en-US" dirty="0" err="1">
                <a:latin typeface="NVIDIA Sans"/>
                <a:cs typeface="NVIDIA Sans"/>
              </a:rPr>
              <a:t>DataFrame</a:t>
            </a:r>
            <a:r>
              <a:rPr lang="en-US" dirty="0">
                <a:latin typeface="NVIDIA Sans"/>
                <a:cs typeface="NVIDIA Sans"/>
              </a:rPr>
              <a:t>.</a:t>
            </a:r>
          </a:p>
          <a:p>
            <a:endParaRPr lang="en-US"/>
          </a:p>
          <a:p>
            <a:r>
              <a:rPr lang="en-US" dirty="0">
                <a:latin typeface="NVIDIA Sans"/>
                <a:cs typeface="NVIDIA Sans"/>
              </a:rPr>
              <a:t>But we need to work with DLFWs or traditional ML models and graph analytics. Then we need to think about deployment.  Build a great model, but you need to hit latency SLAs to deploy it in production. So we’ve optimized that process too. And it all needs to fit into the modern world of vector search and LLMs. RAFT enables that.</a:t>
            </a:r>
          </a:p>
          <a:p>
            <a:endParaRPr lang="en-US"/>
          </a:p>
          <a:p>
            <a:r>
              <a:rPr lang="en-US" dirty="0">
                <a:latin typeface="NVIDIA Sans"/>
                <a:cs typeface="NVIDIA Sans"/>
              </a:rPr>
              <a:t>This is all unified together on top of NVAIE, and pretty much all of the tools are open source and play well together.</a:t>
            </a:r>
          </a:p>
        </p:txBody>
      </p:sp>
      <p:sp>
        <p:nvSpPr>
          <p:cNvPr id="4" name="Slide Number Placeholder 3">
            <a:extLst>
              <a:ext uri="{FF2B5EF4-FFF2-40B4-BE49-F238E27FC236}">
                <a16:creationId xmlns:a16="http://schemas.microsoft.com/office/drawing/2014/main" id="{487FFBA4-B8B9-F005-B2FB-B1AF30B42F41}"/>
              </a:ext>
            </a:extLst>
          </p:cNvPr>
          <p:cNvSpPr>
            <a:spLocks noGrp="1"/>
          </p:cNvSpPr>
          <p:nvPr>
            <p:ph type="sldNum" sz="quarter" idx="5"/>
          </p:nvPr>
        </p:nvSpPr>
        <p:spPr/>
        <p:txBody>
          <a:bodyPr/>
          <a:lstStyle/>
          <a:p>
            <a:fld id="{0C93E21F-7061-43A6-B113-5F8C5A2D9792}" type="slidenum">
              <a:rPr lang="en-US" smtClean="0"/>
              <a:t>44</a:t>
            </a:fld>
            <a:endParaRPr lang="en-US"/>
          </a:p>
        </p:txBody>
      </p:sp>
    </p:spTree>
    <p:extLst>
      <p:ext uri="{BB962C8B-B14F-4D97-AF65-F5344CB8AC3E}">
        <p14:creationId xmlns:p14="http://schemas.microsoft.com/office/powerpoint/2010/main" val="8830446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7" name="Google Shape;260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latin typeface="NVIDIA Sans"/>
                <a:cs typeface="NVIDIA Sans"/>
              </a:rPr>
              <a:t>To help you get started and go deeper with </a:t>
            </a:r>
            <a:r>
              <a:rPr lang="en-US" dirty="0" err="1">
                <a:latin typeface="NVIDIA Sans"/>
                <a:cs typeface="NVIDIA Sans"/>
              </a:rPr>
              <a:t>NeMo</a:t>
            </a:r>
            <a:r>
              <a:rPr lang="en-US" dirty="0">
                <a:latin typeface="NVIDIA Sans"/>
                <a:cs typeface="NVIDIA Sans"/>
              </a:rPr>
              <a:t> Curator, we’ve organized resources into three key categories:</a:t>
            </a:r>
          </a:p>
          <a:p>
            <a:pPr marL="171450" indent="-171450">
              <a:buFont typeface="Arial"/>
              <a:buChar char="•"/>
            </a:pPr>
            <a:r>
              <a:rPr lang="en-US" b="1" dirty="0">
                <a:latin typeface="NVIDIA Sans"/>
                <a:cs typeface="NVIDIA Sans"/>
              </a:rPr>
              <a:t>Getting Started</a:t>
            </a:r>
            <a:r>
              <a:rPr lang="en-US" dirty="0">
                <a:latin typeface="NVIDIA Sans"/>
                <a:cs typeface="NVIDIA Sans"/>
              </a:rPr>
              <a:t>: Links to the container, GitHub, </a:t>
            </a:r>
            <a:r>
              <a:rPr lang="en-US" dirty="0" err="1">
                <a:latin typeface="NVIDIA Sans"/>
                <a:cs typeface="NVIDIA Sans"/>
              </a:rPr>
              <a:t>PyPI</a:t>
            </a:r>
            <a:r>
              <a:rPr lang="en-US" dirty="0">
                <a:latin typeface="NVIDIA Sans"/>
                <a:cs typeface="NVIDIA Sans"/>
              </a:rPr>
              <a:t>, installation guide, API docs, classifier models, and more.</a:t>
            </a:r>
          </a:p>
          <a:p>
            <a:pPr marL="171450" indent="-171450">
              <a:buFont typeface="Arial"/>
              <a:buChar char="•"/>
            </a:pPr>
            <a:r>
              <a:rPr lang="en-US" b="1" dirty="0">
                <a:latin typeface="NVIDIA Sans"/>
                <a:cs typeface="NVIDIA Sans"/>
              </a:rPr>
              <a:t>Tutorials &amp; Blogs – Pretraining</a:t>
            </a:r>
            <a:r>
              <a:rPr lang="en-US" dirty="0">
                <a:latin typeface="NVIDIA Sans"/>
                <a:cs typeface="NVIDIA Sans"/>
              </a:rPr>
              <a:t>: Step-by-step guides for curating LLM training data, handling non-English corpora, and running classifier models.</a:t>
            </a:r>
          </a:p>
          <a:p>
            <a:pPr marL="171450" indent="-171450">
              <a:buFont typeface="Arial"/>
              <a:buChar char="•"/>
            </a:pPr>
            <a:r>
              <a:rPr lang="en-US" b="1" dirty="0">
                <a:latin typeface="NVIDIA Sans"/>
                <a:cs typeface="NVIDIA Sans"/>
              </a:rPr>
              <a:t>Fine-tuning</a:t>
            </a:r>
            <a:r>
              <a:rPr lang="en-US" dirty="0">
                <a:latin typeface="NVIDIA Sans"/>
                <a:cs typeface="NVIDIA Sans"/>
              </a:rPr>
              <a:t>: Covers PEFT workflows, synthetic data curation, and large-scale SDG examples using </a:t>
            </a:r>
            <a:r>
              <a:rPr lang="en-US" dirty="0" err="1">
                <a:latin typeface="NVIDIA Sans"/>
                <a:cs typeface="NVIDIA Sans"/>
              </a:rPr>
              <a:t>LLaMA</a:t>
            </a:r>
            <a:r>
              <a:rPr lang="en-US" dirty="0">
                <a:latin typeface="NVIDIA Sans"/>
                <a:cs typeface="NVIDIA Sans"/>
              </a:rPr>
              <a:t> 3.1 and </a:t>
            </a:r>
            <a:r>
              <a:rPr lang="en-US" dirty="0" err="1">
                <a:latin typeface="NVIDIA Sans"/>
                <a:cs typeface="NVIDIA Sans"/>
              </a:rPr>
              <a:t>Nemotron</a:t>
            </a:r>
            <a:r>
              <a:rPr lang="en-US" dirty="0">
                <a:latin typeface="NVIDIA Sans"/>
                <a:cs typeface="NVIDIA Sans"/>
              </a:rPr>
              <a:t> 4-340B.</a:t>
            </a:r>
          </a:p>
          <a:p>
            <a:r>
              <a:rPr lang="en-US" dirty="0">
                <a:latin typeface="NVIDIA Sans"/>
                <a:cs typeface="NVIDIA Sans"/>
              </a:rPr>
              <a:t>You’ll find everything from how-to blogs to best practices and examples — all available in the docs or discussion forums.</a:t>
            </a:r>
          </a:p>
          <a:p>
            <a:pPr marL="0" lvl="0" indent="0" algn="l">
              <a:spcBef>
                <a:spcPts val="0"/>
              </a:spcBef>
              <a:spcAft>
                <a:spcPts val="0"/>
              </a:spcAft>
              <a:buSzPts val="1200"/>
              <a:buFont typeface="NVIDIA Sans"/>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7" name="Google Shape;249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2" name="Google Shape;2502;p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r>
              <a:rPr lang="en-US" dirty="0">
                <a:latin typeface="NVIDIA Sans"/>
                <a:cs typeface="NVIDIA Sans"/>
              </a:rPr>
              <a:t>This diagram outlines the end-to-end pipeline for curating image datasets using </a:t>
            </a:r>
            <a:r>
              <a:rPr lang="en-US" dirty="0" err="1">
                <a:latin typeface="NVIDIA Sans"/>
                <a:cs typeface="NVIDIA Sans"/>
              </a:rPr>
              <a:t>NeMo</a:t>
            </a:r>
            <a:r>
              <a:rPr lang="en-US" dirty="0">
                <a:latin typeface="NVIDIA Sans"/>
                <a:cs typeface="NVIDIA Sans"/>
              </a:rPr>
              <a:t> Curator.</a:t>
            </a:r>
          </a:p>
          <a:p>
            <a:pPr marL="171450" indent="-171450">
              <a:buFont typeface="Arial"/>
              <a:buChar char="•"/>
            </a:pPr>
            <a:r>
              <a:rPr lang="en-US" dirty="0">
                <a:latin typeface="NVIDIA Sans"/>
                <a:cs typeface="NVIDIA Sans"/>
              </a:rPr>
              <a:t>It starts with </a:t>
            </a:r>
            <a:r>
              <a:rPr lang="en-US" b="1" dirty="0">
                <a:latin typeface="NVIDIA Sans"/>
                <a:cs typeface="NVIDIA Sans"/>
              </a:rPr>
              <a:t>image URLs</a:t>
            </a:r>
            <a:r>
              <a:rPr lang="en-US" dirty="0">
                <a:latin typeface="NVIDIA Sans"/>
                <a:cs typeface="NVIDIA Sans"/>
              </a:rPr>
              <a:t> from cloud, internet, or local sources.</a:t>
            </a:r>
          </a:p>
          <a:p>
            <a:pPr marL="171450" indent="-171450">
              <a:buFont typeface="Arial"/>
              <a:buChar char="•"/>
            </a:pPr>
            <a:r>
              <a:rPr lang="en-US" dirty="0">
                <a:latin typeface="NVIDIA Sans"/>
                <a:cs typeface="NVIDIA Sans"/>
              </a:rPr>
              <a:t>Images are downloaded, then </a:t>
            </a:r>
            <a:r>
              <a:rPr lang="en-US" b="1" dirty="0">
                <a:latin typeface="NVIDIA Sans"/>
                <a:cs typeface="NVIDIA Sans"/>
              </a:rPr>
              <a:t>preprocessed and embedded</a:t>
            </a:r>
            <a:r>
              <a:rPr lang="en-US" dirty="0">
                <a:latin typeface="NVIDIA Sans"/>
                <a:cs typeface="NVIDIA Sans"/>
              </a:rPr>
              <a:t> using CLIP.</a:t>
            </a:r>
          </a:p>
          <a:p>
            <a:pPr marL="171450" indent="-171450">
              <a:buFont typeface="Arial"/>
              <a:buChar char="•"/>
            </a:pPr>
            <a:r>
              <a:rPr lang="en-US" dirty="0">
                <a:latin typeface="NVIDIA Sans"/>
                <a:cs typeface="NVIDIA Sans"/>
              </a:rPr>
              <a:t>Next, we run </a:t>
            </a:r>
            <a:r>
              <a:rPr lang="en-US" b="1" dirty="0">
                <a:latin typeface="NVIDIA Sans"/>
                <a:cs typeface="NVIDIA Sans"/>
              </a:rPr>
              <a:t>quality filtering</a:t>
            </a:r>
            <a:r>
              <a:rPr lang="en-US" dirty="0">
                <a:latin typeface="NVIDIA Sans"/>
                <a:cs typeface="NVIDIA Sans"/>
              </a:rPr>
              <a:t> with models for NSFW, aesthetic, and other checks.</a:t>
            </a:r>
          </a:p>
          <a:p>
            <a:pPr marL="171450" indent="-171450">
              <a:buFont typeface="Arial"/>
              <a:buChar char="•"/>
            </a:pPr>
            <a:r>
              <a:rPr lang="en-US" dirty="0">
                <a:latin typeface="NVIDIA Sans"/>
                <a:cs typeface="NVIDIA Sans"/>
              </a:rPr>
              <a:t>We apply </a:t>
            </a:r>
            <a:r>
              <a:rPr lang="en-US" b="1" dirty="0">
                <a:latin typeface="NVIDIA Sans"/>
                <a:cs typeface="NVIDIA Sans"/>
              </a:rPr>
              <a:t>semantic deduplication</a:t>
            </a:r>
            <a:r>
              <a:rPr lang="en-US" dirty="0">
                <a:latin typeface="NVIDIA Sans"/>
                <a:cs typeface="NVIDIA Sans"/>
              </a:rPr>
              <a:t>, then generate </a:t>
            </a:r>
            <a:r>
              <a:rPr lang="en-US" b="1" dirty="0">
                <a:latin typeface="NVIDIA Sans"/>
                <a:cs typeface="NVIDIA Sans"/>
              </a:rPr>
              <a:t>captions</a:t>
            </a:r>
            <a:r>
              <a:rPr lang="en-US" dirty="0">
                <a:latin typeface="NVIDIA Sans"/>
                <a:cs typeface="NVIDIA Sans"/>
              </a:rPr>
              <a:t> using a VLM and </a:t>
            </a:r>
            <a:r>
              <a:rPr lang="en-US" b="1" dirty="0">
                <a:latin typeface="NVIDIA Sans"/>
                <a:cs typeface="NVIDIA Sans"/>
              </a:rPr>
              <a:t>text embeddings</a:t>
            </a:r>
            <a:r>
              <a:rPr lang="en-US" dirty="0">
                <a:latin typeface="NVIDIA Sans"/>
                <a:cs typeface="NVIDIA Sans"/>
              </a:rPr>
              <a:t> via T5.</a:t>
            </a:r>
          </a:p>
          <a:p>
            <a:pPr marL="171450" indent="-171450">
              <a:buFont typeface="Arial"/>
              <a:buChar char="•"/>
            </a:pPr>
            <a:r>
              <a:rPr lang="en-US" dirty="0">
                <a:latin typeface="NVIDIA Sans"/>
                <a:cs typeface="NVIDIA Sans"/>
              </a:rPr>
              <a:t>Finally, data is </a:t>
            </a:r>
            <a:r>
              <a:rPr lang="en-US" b="1" dirty="0">
                <a:latin typeface="NVIDIA Sans"/>
                <a:cs typeface="NVIDIA Sans"/>
              </a:rPr>
              <a:t>sharded and packaged into a </a:t>
            </a:r>
            <a:r>
              <a:rPr lang="en-US" b="1" dirty="0" err="1">
                <a:latin typeface="NVIDIA Sans"/>
                <a:cs typeface="NVIDIA Sans"/>
              </a:rPr>
              <a:t>WebDataset</a:t>
            </a:r>
            <a:r>
              <a:rPr lang="en-US" dirty="0">
                <a:latin typeface="NVIDIA Sans"/>
                <a:cs typeface="NVIDIA Sans"/>
              </a:rPr>
              <a:t> for training.</a:t>
            </a:r>
          </a:p>
          <a:p>
            <a:r>
              <a:rPr lang="en-US" dirty="0">
                <a:latin typeface="NVIDIA Sans"/>
                <a:cs typeface="NVIDIA Sans"/>
              </a:rPr>
              <a:t>The entire workflow is </a:t>
            </a:r>
            <a:r>
              <a:rPr lang="en-US" b="1" dirty="0">
                <a:latin typeface="NVIDIA Sans"/>
                <a:cs typeface="NVIDIA Sans"/>
              </a:rPr>
              <a:t>GPU-accelerated</a:t>
            </a:r>
            <a:r>
              <a:rPr lang="en-US" dirty="0">
                <a:latin typeface="NVIDIA Sans"/>
                <a:cs typeface="NVIDIA Sans"/>
              </a:rPr>
              <a:t> with RAPIDS, DALI, </a:t>
            </a:r>
            <a:r>
              <a:rPr lang="en-US" dirty="0" err="1">
                <a:latin typeface="NVIDIA Sans"/>
                <a:cs typeface="NVIDIA Sans"/>
              </a:rPr>
              <a:t>TensorRT</a:t>
            </a:r>
            <a:r>
              <a:rPr lang="en-US" dirty="0">
                <a:latin typeface="NVIDIA Sans"/>
                <a:cs typeface="NVIDIA Sans"/>
              </a:rPr>
              <a:t>, and </a:t>
            </a:r>
            <a:r>
              <a:rPr lang="en-US" dirty="0" err="1">
                <a:latin typeface="NVIDIA Sans"/>
                <a:cs typeface="NVIDIA Sans"/>
              </a:rPr>
              <a:t>Dask</a:t>
            </a:r>
            <a:r>
              <a:rPr lang="en-US" dirty="0">
                <a:latin typeface="NVIDIA Sans"/>
                <a:cs typeface="NVIDIA Sans"/>
              </a:rPr>
              <a:t> — enabling scalable, high-performance image curation.</a:t>
            </a:r>
          </a:p>
          <a:p>
            <a:pPr marL="0" lvl="0" indent="0" algn="l">
              <a:spcBef>
                <a:spcPts val="0"/>
              </a:spcBef>
              <a:spcAft>
                <a:spcPts val="0"/>
              </a:spcAft>
              <a:buSzPts val="1200"/>
              <a:buFont typeface="NVIDIA Sans"/>
              <a:buNone/>
            </a:pPr>
            <a:endParaRPr dirty="0"/>
          </a:p>
        </p:txBody>
      </p:sp>
      <p:sp>
        <p:nvSpPr>
          <p:cNvPr id="2503" name="Google Shape;2503;p16:notes"/>
          <p:cNvSpPr txBox="1">
            <a:spLocks noGrp="1"/>
          </p:cNvSpPr>
          <p:nvPr>
            <p:ph type="sldNum" idx="12"/>
          </p:nvPr>
        </p:nvSpPr>
        <p:spPr>
          <a:xfrm>
            <a:off x="0"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7" name="Google Shape;249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9824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28aea149b0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28aea149b0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latin typeface="NVIDIA Sans"/>
                <a:cs typeface="NVIDIA Sans"/>
              </a:rPr>
              <a:t>This diagram shows </a:t>
            </a:r>
            <a:r>
              <a:rPr lang="en-US" dirty="0" err="1">
                <a:latin typeface="NVIDIA Sans"/>
                <a:cs typeface="NVIDIA Sans"/>
              </a:rPr>
              <a:t>NeMo</a:t>
            </a:r>
            <a:r>
              <a:rPr lang="en-US" dirty="0">
                <a:latin typeface="NVIDIA Sans"/>
                <a:cs typeface="NVIDIA Sans"/>
              </a:rPr>
              <a:t> Curator’s </a:t>
            </a:r>
            <a:r>
              <a:rPr lang="en-US" b="1" dirty="0">
                <a:latin typeface="NVIDIA Sans"/>
                <a:cs typeface="NVIDIA Sans"/>
              </a:rPr>
              <a:t>video curation pipeline</a:t>
            </a:r>
            <a:r>
              <a:rPr lang="en-US" dirty="0">
                <a:latin typeface="NVIDIA Sans"/>
                <a:cs typeface="NVIDIA Sans"/>
              </a:rPr>
              <a:t>, optimized for scalability and performance.</a:t>
            </a:r>
          </a:p>
          <a:p>
            <a:r>
              <a:rPr lang="en-US" dirty="0">
                <a:latin typeface="NVIDIA Sans"/>
                <a:cs typeface="NVIDIA Sans"/>
              </a:rPr>
              <a:t>We start by downloading and splitting raw video content, then stitch and </a:t>
            </a:r>
            <a:r>
              <a:rPr lang="en-US" b="1" dirty="0">
                <a:latin typeface="NVIDIA Sans"/>
                <a:cs typeface="NVIDIA Sans"/>
              </a:rPr>
              <a:t>embed keyframes</a:t>
            </a:r>
            <a:r>
              <a:rPr lang="en-US" dirty="0">
                <a:latin typeface="NVIDIA Sans"/>
                <a:cs typeface="NVIDIA Sans"/>
              </a:rPr>
              <a:t> using CLIP.</a:t>
            </a:r>
            <a:br>
              <a:rPr lang="en-US" dirty="0"/>
            </a:br>
            <a:r>
              <a:rPr lang="en-US" dirty="0">
                <a:latin typeface="NVIDIA Sans"/>
                <a:cs typeface="NVIDIA Sans"/>
              </a:rPr>
              <a:t> Next, we </a:t>
            </a:r>
            <a:r>
              <a:rPr lang="en-US" b="1" dirty="0">
                <a:latin typeface="NVIDIA Sans"/>
                <a:cs typeface="NVIDIA Sans"/>
              </a:rPr>
              <a:t>transcode</a:t>
            </a:r>
            <a:r>
              <a:rPr lang="en-US" dirty="0">
                <a:latin typeface="NVIDIA Sans"/>
                <a:cs typeface="NVIDIA Sans"/>
              </a:rPr>
              <a:t> the clips, apply </a:t>
            </a:r>
            <a:r>
              <a:rPr lang="en-US" b="1" dirty="0">
                <a:latin typeface="NVIDIA Sans"/>
                <a:cs typeface="NVIDIA Sans"/>
              </a:rPr>
              <a:t>video embeddings</a:t>
            </a:r>
            <a:r>
              <a:rPr lang="en-US" dirty="0">
                <a:latin typeface="NVIDIA Sans"/>
                <a:cs typeface="NVIDIA Sans"/>
              </a:rPr>
              <a:t>, and generate </a:t>
            </a:r>
            <a:r>
              <a:rPr lang="en-US" b="1" dirty="0">
                <a:latin typeface="NVIDIA Sans"/>
                <a:cs typeface="NVIDIA Sans"/>
              </a:rPr>
              <a:t>captions</a:t>
            </a:r>
            <a:r>
              <a:rPr lang="en-US" dirty="0">
                <a:latin typeface="NVIDIA Sans"/>
                <a:cs typeface="NVIDIA Sans"/>
              </a:rPr>
              <a:t> using a vision-language model.</a:t>
            </a:r>
          </a:p>
          <a:p>
            <a:r>
              <a:rPr lang="en-US" dirty="0">
                <a:latin typeface="NVIDIA Sans"/>
                <a:cs typeface="NVIDIA Sans"/>
              </a:rPr>
              <a:t>Finally, we embed the text and shard everything into a </a:t>
            </a:r>
            <a:r>
              <a:rPr lang="en-US" dirty="0" err="1">
                <a:latin typeface="NVIDIA Sans"/>
                <a:cs typeface="NVIDIA Sans"/>
              </a:rPr>
              <a:t>WebDataset</a:t>
            </a:r>
            <a:r>
              <a:rPr lang="en-US" dirty="0">
                <a:latin typeface="NVIDIA Sans"/>
                <a:cs typeface="NVIDIA Sans"/>
              </a:rPr>
              <a:t> format — ready for training.</a:t>
            </a:r>
          </a:p>
          <a:p>
            <a:r>
              <a:rPr lang="en-US" dirty="0">
                <a:latin typeface="NVIDIA Sans"/>
                <a:cs typeface="NVIDIA Sans"/>
              </a:rPr>
              <a:t>All steps are GPU-accelerated and run on </a:t>
            </a:r>
            <a:r>
              <a:rPr lang="en-US" b="1" dirty="0">
                <a:latin typeface="NVIDIA Sans"/>
                <a:cs typeface="NVIDIA Sans"/>
              </a:rPr>
              <a:t>multi-node Ray pipelines</a:t>
            </a:r>
            <a:r>
              <a:rPr lang="en-US" dirty="0">
                <a:latin typeface="NVIDIA Sans"/>
                <a:cs typeface="NVIDIA Sans"/>
              </a:rPr>
              <a:t> for massive-scale throughput.</a:t>
            </a:r>
          </a:p>
          <a:p>
            <a:r>
              <a:rPr lang="en-US" dirty="0">
                <a:latin typeface="NVIDIA Sans"/>
              </a:rPr>
              <a:t>------------------------------------------------------------------------------------------------------------------------------------------------------------------------------------------------------------------------------</a:t>
            </a:r>
          </a:p>
          <a:p>
            <a:pPr marL="0" lvl="0" indent="0" algn="l">
              <a:spcBef>
                <a:spcPts val="0"/>
              </a:spcBef>
              <a:spcAft>
                <a:spcPts val="0"/>
              </a:spcAft>
              <a:buNone/>
            </a:pPr>
            <a:r>
              <a:rPr lang="en-US" dirty="0">
                <a:latin typeface="NVIDIA Sans"/>
                <a:cs typeface="NVIDIA Sans"/>
              </a:rPr>
              <a:t>The chart represents our end to end Video Curator managed service architecture that we will be offering in DGX Cloud.</a:t>
            </a:r>
            <a:endParaRPr dirty="0">
              <a:latin typeface="NVIDIA Sans"/>
              <a:cs typeface="NVIDIA Sans"/>
            </a:endParaRPr>
          </a:p>
          <a:p>
            <a:pPr marL="0" lvl="0" indent="0" algn="l" rtl="0">
              <a:spcBef>
                <a:spcPts val="0"/>
              </a:spcBef>
              <a:spcAft>
                <a:spcPts val="0"/>
              </a:spcAft>
              <a:buNone/>
            </a:pPr>
            <a:endParaRPr/>
          </a:p>
          <a:p>
            <a:pPr marL="0" lvl="0" indent="0" algn="l" rtl="0">
              <a:spcBef>
                <a:spcPts val="0"/>
              </a:spcBef>
              <a:spcAft>
                <a:spcPts val="0"/>
              </a:spcAft>
              <a:buNone/>
            </a:pPr>
            <a:r>
              <a:rPr lang="en-US" dirty="0">
                <a:latin typeface="NVIDIA Sans"/>
                <a:cs typeface="NVIDIA Sans"/>
              </a:rPr>
              <a:t>Data curation involves taking millions of raw videos and then processing them through a series of AI models to find really high quality clips that can be used to train a Video Foundation Model. The stages involve - </a:t>
            </a:r>
            <a:br>
              <a:rPr lang="en-US" dirty="0"/>
            </a:br>
            <a:endParaRPr/>
          </a:p>
          <a:p>
            <a:pPr marL="457200" lvl="0" indent="-317500" algn="l" rtl="0">
              <a:spcBef>
                <a:spcPts val="0"/>
              </a:spcBef>
              <a:spcAft>
                <a:spcPts val="0"/>
              </a:spcAft>
              <a:buSzPts val="1400"/>
              <a:buChar char="●"/>
            </a:pPr>
            <a:r>
              <a:rPr lang="en-US" dirty="0">
                <a:latin typeface="NVIDIA Sans"/>
                <a:cs typeface="NVIDIA Sans"/>
              </a:rPr>
              <a:t>Splitting the videos in semantically relevant shorter clips and transcoding them</a:t>
            </a:r>
            <a:endParaRPr dirty="0">
              <a:latin typeface="NVIDIA Sans"/>
              <a:cs typeface="NVIDIA Sans"/>
            </a:endParaRPr>
          </a:p>
          <a:p>
            <a:pPr marL="457200" lvl="0" indent="-317500" algn="l" rtl="0">
              <a:spcBef>
                <a:spcPts val="0"/>
              </a:spcBef>
              <a:spcAft>
                <a:spcPts val="0"/>
              </a:spcAft>
              <a:buSzPts val="1400"/>
              <a:buChar char="●"/>
            </a:pPr>
            <a:r>
              <a:rPr lang="en-US" dirty="0">
                <a:latin typeface="NVIDIA Sans"/>
                <a:cs typeface="NVIDIA Sans"/>
              </a:rPr>
              <a:t>Running a series of filtering algorithms to identify the high quality clips</a:t>
            </a:r>
            <a:endParaRPr dirty="0">
              <a:latin typeface="NVIDIA Sans"/>
              <a:cs typeface="NVIDIA Sans"/>
            </a:endParaRPr>
          </a:p>
          <a:p>
            <a:pPr marL="914400" lvl="1" indent="-317500" algn="l" rtl="0">
              <a:spcBef>
                <a:spcPts val="0"/>
              </a:spcBef>
              <a:spcAft>
                <a:spcPts val="0"/>
              </a:spcAft>
              <a:buSzPts val="1400"/>
              <a:buChar char="○"/>
            </a:pPr>
            <a:r>
              <a:rPr lang="en-US" dirty="0">
                <a:latin typeface="NVIDIA Sans"/>
                <a:cs typeface="NVIDIA Sans"/>
              </a:rPr>
              <a:t> Motion estimation, watermark, aesthetic score, etc.</a:t>
            </a:r>
            <a:endParaRPr dirty="0">
              <a:latin typeface="NVIDIA Sans"/>
              <a:cs typeface="NVIDIA Sans"/>
            </a:endParaRPr>
          </a:p>
          <a:p>
            <a:pPr marL="457200" lvl="0" indent="-317500" algn="l" rtl="0">
              <a:spcBef>
                <a:spcPts val="0"/>
              </a:spcBef>
              <a:spcAft>
                <a:spcPts val="0"/>
              </a:spcAft>
              <a:buSzPts val="1400"/>
              <a:buChar char="●"/>
            </a:pPr>
            <a:r>
              <a:rPr lang="en-US" dirty="0">
                <a:latin typeface="NVIDIA Sans"/>
                <a:cs typeface="NVIDIA Sans"/>
              </a:rPr>
              <a:t>Annotation - Auto labeling of captions for the clips using a VLM (Vision Language Model) </a:t>
            </a:r>
            <a:endParaRPr dirty="0">
              <a:latin typeface="NVIDIA Sans"/>
              <a:cs typeface="NVIDIA Sans"/>
            </a:endParaRPr>
          </a:p>
          <a:p>
            <a:pPr marL="457200" lvl="0" indent="-317500" algn="l" rtl="0">
              <a:spcBef>
                <a:spcPts val="0"/>
              </a:spcBef>
              <a:spcAft>
                <a:spcPts val="0"/>
              </a:spcAft>
              <a:buSzPts val="1400"/>
              <a:buChar char="●"/>
            </a:pPr>
            <a:r>
              <a:rPr lang="en-US" dirty="0">
                <a:latin typeface="NVIDIA Sans"/>
                <a:cs typeface="NVIDIA Sans"/>
              </a:rPr>
              <a:t>Embedding - create video embeddings used later for training or downstream RAG use cases</a:t>
            </a:r>
            <a:endParaRPr dirty="0">
              <a:latin typeface="NVIDIA Sans"/>
              <a:cs typeface="NVIDIA Sans"/>
            </a:endParaRPr>
          </a:p>
          <a:p>
            <a:pPr marL="457200" lvl="0" indent="-317500" algn="l" rtl="0">
              <a:spcBef>
                <a:spcPts val="0"/>
              </a:spcBef>
              <a:spcAft>
                <a:spcPts val="0"/>
              </a:spcAft>
              <a:buSzPts val="1400"/>
              <a:buChar char="●"/>
            </a:pPr>
            <a:r>
              <a:rPr lang="en-US" dirty="0">
                <a:latin typeface="NVIDIA Sans"/>
                <a:cs typeface="NVIDIA Sans"/>
              </a:rPr>
              <a:t>Other data understanding steps like segmentation (identify parts of the video with specific objects), depth/camera trajectory estimation, etc.</a:t>
            </a:r>
            <a:endParaRPr dirty="0">
              <a:latin typeface="NVIDIA Sans"/>
              <a:cs typeface="NVIDIA Sans"/>
            </a:endParaRPr>
          </a:p>
          <a:p>
            <a:pPr marL="457200" lvl="0" indent="-317500" algn="l" rtl="0">
              <a:spcBef>
                <a:spcPts val="0"/>
              </a:spcBef>
              <a:spcAft>
                <a:spcPts val="0"/>
              </a:spcAft>
              <a:buSzPts val="1400"/>
              <a:buChar char="●"/>
            </a:pPr>
            <a:r>
              <a:rPr lang="en-US" dirty="0">
                <a:latin typeface="NVIDIA Sans"/>
                <a:cs typeface="NVIDIA Sans"/>
              </a:rPr>
              <a:t>Semantic deduplication - remove videos that are semantically similar</a:t>
            </a:r>
            <a:endParaRPr dirty="0">
              <a:latin typeface="NVIDIA Sans"/>
              <a:cs typeface="NVIDIA Sans"/>
            </a:endParaRPr>
          </a:p>
          <a:p>
            <a:pPr marL="457200" lvl="0" indent="-317500" algn="l" rtl="0">
              <a:spcBef>
                <a:spcPts val="0"/>
              </a:spcBef>
              <a:spcAft>
                <a:spcPts val="0"/>
              </a:spcAft>
              <a:buSzPts val="1400"/>
              <a:buChar char="●"/>
            </a:pPr>
            <a:r>
              <a:rPr lang="en-US" dirty="0">
                <a:latin typeface="NVIDIA Sans"/>
                <a:cs typeface="NVIDIA Sans"/>
              </a:rPr>
              <a:t>Dataset creation - create a high-quality dataset for training</a:t>
            </a:r>
            <a:endParaRPr dirty="0">
              <a:latin typeface="NVIDIA Sans"/>
              <a:cs typeface="NVIDIA Sans"/>
            </a:endParaRPr>
          </a:p>
          <a:p>
            <a:pPr marL="0" lvl="0" indent="0" algn="l" rtl="0">
              <a:spcBef>
                <a:spcPts val="0"/>
              </a:spcBef>
              <a:spcAft>
                <a:spcPts val="0"/>
              </a:spcAft>
              <a:buNone/>
            </a:pPr>
            <a:endParaRPr/>
          </a:p>
        </p:txBody>
      </p:sp>
      <p:sp>
        <p:nvSpPr>
          <p:cNvPr id="1410" name="Google Shape;1410;g28aea149b08_0_0:notes"/>
          <p:cNvSpPr txBox="1">
            <a:spLocks noGrp="1"/>
          </p:cNvSpPr>
          <p:nvPr>
            <p:ph type="sldNum" idx="12"/>
          </p:nvPr>
        </p:nvSpPr>
        <p:spPr>
          <a:xfrm>
            <a:off x="0" y="8685213"/>
            <a:ext cx="2971800" cy="458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49</a:t>
            </a:fld>
            <a:endParaRPr/>
          </a:p>
        </p:txBody>
      </p:sp>
    </p:spTree>
    <p:extLst>
      <p:ext uri="{BB962C8B-B14F-4D97-AF65-F5344CB8AC3E}">
        <p14:creationId xmlns:p14="http://schemas.microsoft.com/office/powerpoint/2010/main" val="1354424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NVIDIA Sans" panose="020B0503020203020204" pitchFamily="34" charset="0"/>
                <a:ea typeface="+mn-ea"/>
                <a:cs typeface="NVIDIA Sans" panose="020B0503020203020204" pitchFamily="34" charset="0"/>
                <a:hlinkClick r:id="rId3"/>
              </a:rPr>
              <a:t>fastText</a:t>
            </a:r>
            <a:r>
              <a:rPr lang="en-US" sz="1200" b="0" i="0" kern="1200" dirty="0">
                <a:solidFill>
                  <a:schemeClr val="tx1"/>
                </a:solidFill>
                <a:effectLst/>
                <a:latin typeface="NVIDIA Sans" panose="020B0503020203020204" pitchFamily="34" charset="0"/>
                <a:ea typeface="+mn-ea"/>
                <a:cs typeface="NVIDIA Sans" panose="020B0503020203020204" pitchFamily="34" charset="0"/>
              </a:rPr>
              <a:t> is an n-gram based bag-of-words classifier. It is typically trained on a high quality reference corpus and a low quality corpus (typically unfiltered Common Crawl dumps). </a:t>
            </a:r>
            <a:br>
              <a:rPr lang="en-US" sz="1200" b="0" i="0" kern="1200" dirty="0">
                <a:solidFill>
                  <a:schemeClr val="tx1"/>
                </a:solidFill>
                <a:effectLst/>
                <a:latin typeface="NVIDIA Sans" panose="020B0503020203020204" pitchFamily="34" charset="0"/>
                <a:ea typeface="+mn-ea"/>
                <a:cs typeface="NVIDIA Sans" panose="020B0503020203020204" pitchFamily="34" charset="0"/>
              </a:rPr>
            </a:br>
            <a:r>
              <a:rPr lang="en-US" sz="1200" b="0" i="0" kern="1200" dirty="0">
                <a:solidFill>
                  <a:schemeClr val="tx1"/>
                </a:solidFill>
                <a:effectLst/>
                <a:latin typeface="NVIDIA Sans" panose="020B0503020203020204" pitchFamily="34" charset="0"/>
                <a:ea typeface="+mn-ea"/>
                <a:cs typeface="NVIDIA Sans" panose="020B0503020203020204" pitchFamily="34" charset="0"/>
                <a:hlinkClick r:id="rId4"/>
              </a:rPr>
              <a:t>BERT-style classifiers</a:t>
            </a:r>
            <a:r>
              <a:rPr lang="en-US" sz="1200" b="0" i="0" kern="1200" dirty="0">
                <a:solidFill>
                  <a:schemeClr val="tx1"/>
                </a:solidFill>
                <a:effectLst/>
                <a:latin typeface="NVIDIA Sans" panose="020B0503020203020204" pitchFamily="34" charset="0"/>
                <a:ea typeface="+mn-ea"/>
                <a:cs typeface="NVIDIA Sans" panose="020B0503020203020204" pitchFamily="34" charset="0"/>
              </a:rPr>
              <a:t> -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NeMo</a:t>
            </a:r>
            <a:r>
              <a:rPr lang="en-US" sz="1200" b="0" i="0" kern="1200" dirty="0">
                <a:solidFill>
                  <a:schemeClr val="tx1"/>
                </a:solidFill>
                <a:effectLst/>
                <a:latin typeface="NVIDIA Sans" panose="020B0503020203020204" pitchFamily="34" charset="0"/>
                <a:ea typeface="+mn-ea"/>
                <a:cs typeface="NVIDIA Sans" panose="020B0503020203020204" pitchFamily="34" charset="0"/>
              </a:rPr>
              <a:t> Curator’s distributed data classification modules work with many BERT-style classifiers for </a:t>
            </a:r>
            <a:r>
              <a:rPr lang="en-US" sz="1200" b="0" i="0" kern="1200" dirty="0">
                <a:solidFill>
                  <a:schemeClr val="tx1"/>
                </a:solidFill>
                <a:effectLst/>
                <a:latin typeface="NVIDIA Sans" panose="020B0503020203020204" pitchFamily="34" charset="0"/>
                <a:ea typeface="+mn-ea"/>
                <a:cs typeface="NVIDIA Sans" panose="020B0503020203020204" pitchFamily="34" charset="0"/>
                <a:hlinkClick r:id="rId5"/>
              </a:rPr>
              <a:t>domain classification</a:t>
            </a:r>
            <a:r>
              <a:rPr lang="en-US" sz="1200" b="0" i="0" kern="1200" dirty="0">
                <a:solidFill>
                  <a:schemeClr val="tx1"/>
                </a:solidFill>
                <a:effectLst/>
                <a:latin typeface="NVIDIA Sans" panose="020B0503020203020204" pitchFamily="34" charset="0"/>
                <a:ea typeface="+mn-ea"/>
                <a:cs typeface="NVIDIA Sans" panose="020B0503020203020204" pitchFamily="34" charset="0"/>
              </a:rPr>
              <a:t>, </a:t>
            </a:r>
            <a:r>
              <a:rPr lang="en-US" sz="1200" b="0" i="0" kern="1200" dirty="0">
                <a:solidFill>
                  <a:schemeClr val="tx1"/>
                </a:solidFill>
                <a:effectLst/>
                <a:latin typeface="NVIDIA Sans" panose="020B0503020203020204" pitchFamily="34" charset="0"/>
                <a:ea typeface="+mn-ea"/>
                <a:cs typeface="NVIDIA Sans" panose="020B0503020203020204" pitchFamily="34" charset="0"/>
                <a:hlinkClick r:id="rId6"/>
              </a:rPr>
              <a:t>quality classification</a:t>
            </a:r>
            <a:r>
              <a:rPr lang="en-US" sz="1200" b="0" i="0" kern="1200" dirty="0">
                <a:solidFill>
                  <a:schemeClr val="tx1"/>
                </a:solidFill>
                <a:effectLst/>
                <a:latin typeface="NVIDIA Sans" panose="020B0503020203020204" pitchFamily="34" charset="0"/>
                <a:ea typeface="+mn-ea"/>
                <a:cs typeface="NVIDIA Sans" panose="020B0503020203020204" pitchFamily="34" charset="0"/>
              </a:rPr>
              <a:t>, and more. </a:t>
            </a:r>
            <a:r>
              <a:rPr lang="en-US" sz="1200" b="0" i="0" kern="1200" dirty="0">
                <a:solidFill>
                  <a:schemeClr val="tx1"/>
                </a:solidFill>
                <a:effectLst/>
                <a:latin typeface="NVIDIA Sans" panose="020B0503020203020204" pitchFamily="34" charset="0"/>
                <a:ea typeface="+mn-ea"/>
                <a:cs typeface="NVIDIA Sans" panose="020B0503020203020204" pitchFamily="34" charset="0"/>
                <a:hlinkClick r:id="rId7"/>
              </a:rPr>
              <a:t>Language model labelling</a:t>
            </a:r>
            <a:r>
              <a:rPr lang="en-US" sz="1200" b="0" i="0" kern="1200" dirty="0">
                <a:solidFill>
                  <a:schemeClr val="tx1"/>
                </a:solidFill>
                <a:effectLst/>
                <a:latin typeface="NVIDIA Sans" panose="020B0503020203020204" pitchFamily="34" charset="0"/>
                <a:ea typeface="+mn-ea"/>
                <a:cs typeface="NVIDIA Sans" panose="020B0503020203020204" pitchFamily="34" charset="0"/>
              </a:rPr>
              <a:t> - Language models can be used to label text as high quality or low quality. </a:t>
            </a:r>
            <a:r>
              <a:rPr lang="en-US" sz="1200" b="0" i="0" kern="1200" dirty="0">
                <a:solidFill>
                  <a:schemeClr val="tx1"/>
                </a:solidFill>
                <a:effectLst/>
                <a:latin typeface="NVIDIA Sans" panose="020B0503020203020204" pitchFamily="34" charset="0"/>
                <a:ea typeface="+mn-ea"/>
                <a:cs typeface="NVIDIA Sans" panose="020B0503020203020204" pitchFamily="34" charset="0"/>
                <a:hlinkClick r:id="rId7"/>
              </a:rPr>
              <a:t>Reward model labelling</a:t>
            </a:r>
            <a:r>
              <a:rPr lang="en-US" sz="1200" b="0" i="0" kern="1200" dirty="0">
                <a:solidFill>
                  <a:schemeClr val="tx1"/>
                </a:solidFill>
                <a:effectLst/>
                <a:latin typeface="NVIDIA Sans" panose="020B0503020203020204" pitchFamily="34" charset="0"/>
                <a:ea typeface="+mn-ea"/>
                <a:cs typeface="NVIDIA Sans" panose="020B0503020203020204" pitchFamily="34" charset="0"/>
              </a:rPr>
              <a:t> - Unlike the previous methods, reward models label the quality of conversations between a user and an assistant instead of labelling the quality of a document. </a:t>
            </a:r>
          </a:p>
          <a:p>
            <a:endParaRPr lang="en-US" sz="1200" b="0" i="0" kern="1200" dirty="0">
              <a:solidFill>
                <a:schemeClr val="tx1"/>
              </a:solidFill>
              <a:effectLst/>
              <a:latin typeface="NVIDIA Sans" panose="020B0503020203020204" pitchFamily="34" charset="0"/>
              <a:ea typeface="+mn-ea"/>
              <a:cs typeface="NVIDIA Sans" panose="020B0503020203020204" pitchFamily="34" charset="0"/>
            </a:endParaRP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The user should consider using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files_per_partition</a:t>
            </a:r>
            <a:r>
              <a:rPr lang="en-US" sz="1200" b="0" i="0" kern="1200" dirty="0">
                <a:solidFill>
                  <a:schemeClr val="tx1"/>
                </a:solidFill>
                <a:effectLst/>
                <a:latin typeface="NVIDIA Sans" panose="020B0503020203020204" pitchFamily="34" charset="0"/>
                <a:ea typeface="+mn-ea"/>
                <a:cs typeface="NVIDIA Sans" panose="020B0503020203020204" pitchFamily="34" charset="0"/>
              </a:rPr>
              <a:t> or </a:t>
            </a:r>
            <a:r>
              <a:rPr lang="en-US" sz="1200" b="0" i="0" kern="1200" dirty="0" err="1">
                <a:solidFill>
                  <a:schemeClr val="tx1"/>
                </a:solidFill>
                <a:effectLst/>
                <a:latin typeface="NVIDIA Sans" panose="020B0503020203020204" pitchFamily="34" charset="0"/>
                <a:ea typeface="+mn-ea"/>
                <a:cs typeface="NVIDIA Sans" panose="020B0503020203020204" pitchFamily="34" charset="0"/>
              </a:rPr>
              <a:t>blocksize</a:t>
            </a:r>
            <a:r>
              <a:rPr lang="en-US" sz="1200" b="0" i="0" kern="1200" dirty="0">
                <a:solidFill>
                  <a:schemeClr val="tx1"/>
                </a:solidFill>
                <a:effectLst/>
                <a:latin typeface="NVIDIA Sans" panose="020B0503020203020204" pitchFamily="34" charset="0"/>
                <a:ea typeface="+mn-ea"/>
                <a:cs typeface="NVIDIA Sans" panose="020B0503020203020204" pitchFamily="34" charset="0"/>
              </a:rPr>
              <a:t> when reading data. This can help reduce the memory load by processing large datasets in smaller chunks.</a:t>
            </a:r>
          </a:p>
          <a:p>
            <a:endParaRPr lang="en-US" sz="1200" b="0" i="0" kern="1200" dirty="0">
              <a:solidFill>
                <a:schemeClr val="tx1"/>
              </a:solidFill>
              <a:effectLst/>
              <a:latin typeface="NVIDIA Sans" panose="020B0503020203020204" pitchFamily="34" charset="0"/>
              <a:ea typeface="+mn-ea"/>
              <a:cs typeface="NVIDIA Sans" panose="020B0503020203020204" pitchFamily="34" charset="0"/>
            </a:endParaRPr>
          </a:p>
          <a:p>
            <a:r>
              <a:rPr lang="en-US" sz="1200" b="0" i="0" kern="1200" dirty="0">
                <a:solidFill>
                  <a:schemeClr val="tx1"/>
                </a:solidFill>
                <a:effectLst/>
                <a:latin typeface="NVIDIA Sans" panose="020B0503020203020204" pitchFamily="34" charset="0"/>
                <a:ea typeface="+mn-ea"/>
                <a:cs typeface="NVIDIA Sans" panose="020B0503020203020204" pitchFamily="34" charset="0"/>
              </a:rPr>
              <a:t>Increasing the number of buckets increases the probability that two documents within a given Jaccard similarity score are marked as duplicates. However, increasing the number of buckets also increases the memory requirements from the increased number of hashes it needs to store. Thus, it is important to find an optimal balance between memory usage and deduplication accuracy</a:t>
            </a:r>
            <a:br>
              <a:rPr lang="en-US" sz="1200" b="0" i="0" kern="1200" dirty="0">
                <a:solidFill>
                  <a:schemeClr val="tx1"/>
                </a:solidFill>
                <a:effectLst/>
                <a:latin typeface="NVIDIA Sans" panose="020B0503020203020204" pitchFamily="34" charset="0"/>
                <a:ea typeface="+mn-ea"/>
                <a:cs typeface="NVIDIA Sans" panose="020B0503020203020204" pitchFamily="34" charset="0"/>
              </a:rPr>
            </a:br>
            <a:r>
              <a:rPr lang="en-US" sz="1200" b="0" i="0" kern="1200" dirty="0">
                <a:solidFill>
                  <a:schemeClr val="tx1"/>
                </a:solidFill>
                <a:effectLst/>
                <a:latin typeface="NVIDIA Sans" panose="020B0503020203020204" pitchFamily="34" charset="0"/>
                <a:ea typeface="+mn-ea"/>
                <a:cs typeface="NVIDIA Sans" panose="020B0503020203020204" pitchFamily="34" charset="0"/>
              </a:rPr>
              <a:t>The user may also need to change the </a:t>
            </a:r>
            <a:r>
              <a:rPr lang="en-US" dirty="0" err="1">
                <a:effectLst/>
              </a:rPr>
              <a:t>hashes_per_bucket</a:t>
            </a:r>
            <a:r>
              <a:rPr lang="en-US" sz="1200" b="0" i="0" kern="1200" dirty="0">
                <a:solidFill>
                  <a:schemeClr val="tx1"/>
                </a:solidFill>
                <a:effectLst/>
                <a:latin typeface="NVIDIA Sans" panose="020B0503020203020204" pitchFamily="34" charset="0"/>
                <a:ea typeface="+mn-ea"/>
                <a:cs typeface="NVIDIA Sans" panose="020B0503020203020204" pitchFamily="34" charset="0"/>
              </a:rPr>
              <a:t> parameter to match the same Jaccard threshold being aimed for. Think of it like this: with a high </a:t>
            </a:r>
            <a:r>
              <a:rPr lang="en-US" dirty="0" err="1">
                <a:effectLst/>
              </a:rPr>
              <a:t>num_buckets</a:t>
            </a:r>
            <a:r>
              <a:rPr lang="en-US" sz="1200" b="0" i="0" kern="1200" dirty="0">
                <a:solidFill>
                  <a:schemeClr val="tx1"/>
                </a:solidFill>
                <a:effectLst/>
                <a:latin typeface="NVIDIA Sans" panose="020B0503020203020204" pitchFamily="34" charset="0"/>
                <a:ea typeface="+mn-ea"/>
                <a:cs typeface="NVIDIA Sans" panose="020B0503020203020204" pitchFamily="34" charset="0"/>
              </a:rPr>
              <a:t> and low </a:t>
            </a:r>
            <a:r>
              <a:rPr lang="en-US" dirty="0" err="1">
                <a:effectLst/>
              </a:rPr>
              <a:t>hashes_per_bucket</a:t>
            </a:r>
            <a:br>
              <a:rPr lang="en-US" sz="1200" b="0" i="0" kern="1200" dirty="0">
                <a:solidFill>
                  <a:schemeClr val="tx1"/>
                </a:solidFill>
                <a:effectLst/>
                <a:latin typeface="NVIDIA Sans" panose="020B0503020203020204" pitchFamily="34" charset="0"/>
                <a:ea typeface="+mn-ea"/>
                <a:cs typeface="NVIDIA Sans" panose="020B0503020203020204" pitchFamily="34" charset="0"/>
              </a:rPr>
            </a:br>
            <a:br>
              <a:rPr lang="en-US" sz="1200" b="0" i="0" kern="1200" dirty="0">
                <a:solidFill>
                  <a:schemeClr val="tx1"/>
                </a:solidFill>
                <a:effectLst/>
                <a:latin typeface="NVIDIA Sans" panose="020B0503020203020204" pitchFamily="34" charset="0"/>
                <a:ea typeface="+mn-ea"/>
                <a:cs typeface="NVIDIA Sans" panose="020B0503020203020204" pitchFamily="34" charset="0"/>
              </a:rPr>
            </a:br>
            <a:br>
              <a:rPr lang="en-US" sz="1200" b="0" i="0" kern="1200" dirty="0">
                <a:solidFill>
                  <a:schemeClr val="tx1"/>
                </a:solidFill>
                <a:effectLst/>
                <a:latin typeface="NVIDIA Sans" panose="020B0503020203020204" pitchFamily="34" charset="0"/>
                <a:ea typeface="+mn-ea"/>
                <a:cs typeface="NVIDIA Sans" panose="020B0503020203020204" pitchFamily="34" charset="0"/>
              </a:rPr>
            </a:br>
            <a:r>
              <a:rPr lang="en-US" sz="1200" b="0" i="0" kern="1200" dirty="0">
                <a:solidFill>
                  <a:schemeClr val="tx1"/>
                </a:solidFill>
                <a:effectLst/>
                <a:latin typeface="NVIDIA Sans" panose="020B0503020203020204" pitchFamily="34" charset="0"/>
                <a:ea typeface="+mn-ea"/>
                <a:cs typeface="NVIDIA Sans" panose="020B0503020203020204" pitchFamily="34" charset="0"/>
              </a:rPr>
              <a:t>Processing large datasets in smaller chunks can help reduce the memory load. </a:t>
            </a:r>
            <a:endParaRPr lang="en-IN" dirty="0"/>
          </a:p>
        </p:txBody>
      </p:sp>
      <p:sp>
        <p:nvSpPr>
          <p:cNvPr id="4" name="Slide Number Placeholder 3"/>
          <p:cNvSpPr>
            <a:spLocks noGrp="1"/>
          </p:cNvSpPr>
          <p:nvPr>
            <p:ph type="sldNum" sz="quarter" idx="5"/>
          </p:nvPr>
        </p:nvSpPr>
        <p:spPr/>
        <p:txBody>
          <a:bodyPr/>
          <a:lstStyle/>
          <a:p>
            <a:fld id="{A93AD357-0C40-4436-9D38-C47D60C1C9C1}" type="slidenum">
              <a:rPr lang="en-US" smtClean="0"/>
              <a:pPr/>
              <a:t>51</a:t>
            </a:fld>
            <a:endParaRPr lang="en-US"/>
          </a:p>
        </p:txBody>
      </p:sp>
    </p:spTree>
    <p:extLst>
      <p:ext uri="{BB962C8B-B14F-4D97-AF65-F5344CB8AC3E}">
        <p14:creationId xmlns:p14="http://schemas.microsoft.com/office/powerpoint/2010/main" val="3816272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C7E78B-F8CA-48BA-B16F-02248626EF1B}"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NVIDIA Sans" panose="020B0503020203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NVIDIA Sans" panose="020B0503020203020204" pitchFamily="34" charset="0"/>
            </a:endParaRPr>
          </a:p>
        </p:txBody>
      </p:sp>
    </p:spTree>
    <p:extLst>
      <p:ext uri="{BB962C8B-B14F-4D97-AF65-F5344CB8AC3E}">
        <p14:creationId xmlns:p14="http://schemas.microsoft.com/office/powerpoint/2010/main" val="343703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endParaRPr lang="en-US" sz="1800" b="0" i="0" u="none" strike="noStrike">
              <a:solidFill>
                <a:srgbClr val="000000"/>
              </a:solidFill>
              <a:effectLst/>
              <a:latin typeface="Barlow" pitchFamily="2" charset="77"/>
            </a:endParaRPr>
          </a:p>
        </p:txBody>
      </p:sp>
      <p:sp>
        <p:nvSpPr>
          <p:cNvPr id="4" name="Slide Number Placeholder 3"/>
          <p:cNvSpPr>
            <a:spLocks noGrp="1"/>
          </p:cNvSpPr>
          <p:nvPr>
            <p:ph type="sldNum" sz="quarter" idx="5"/>
          </p:nvPr>
        </p:nvSpPr>
        <p:spPr/>
        <p:txBody>
          <a:bodyPr/>
          <a:lstStyle/>
          <a:p>
            <a:pPr marL="0" marR="0" lvl="0" indent="0" algn="l" defTabSz="2286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2286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541179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100" b="0" i="0" dirty="0">
                <a:solidFill>
                  <a:srgbClr val="374151"/>
                </a:solidFill>
                <a:effectLst/>
                <a:latin typeface="+mn-lt"/>
              </a:rPr>
              <a:t>While generative AI shows tremendous promise for delivering business value, </a:t>
            </a:r>
            <a:r>
              <a:rPr lang="en-US" sz="1100" dirty="0">
                <a:effectLst/>
                <a:latin typeface="Helvetica Neue" panose="02000503000000020004" pitchFamily="2" charset="0"/>
              </a:rPr>
              <a:t>entering this complex domain can be tricky and full of pitfalls. </a:t>
            </a:r>
            <a:endParaRPr lang="en-US" sz="1100" b="0" i="0" dirty="0">
              <a:solidFill>
                <a:srgbClr val="374151"/>
              </a:solidFill>
              <a:effectLst/>
              <a:latin typeface="+mn-lt"/>
            </a:endParaRPr>
          </a:p>
          <a:p>
            <a:pPr marL="0" indent="0" algn="l">
              <a:buFont typeface="Arial" panose="020B0604020202020204" pitchFamily="34" charset="0"/>
              <a:buNone/>
            </a:pPr>
            <a:endParaRPr lang="en-US" sz="1100" b="0" i="0" dirty="0">
              <a:solidFill>
                <a:srgbClr val="374151"/>
              </a:solidFill>
              <a:effectLst/>
              <a:latin typeface="+mn-lt"/>
            </a:endParaRPr>
          </a:p>
          <a:p>
            <a:pPr marL="0" indent="0" algn="l">
              <a:buFont typeface="Arial" panose="020B0604020202020204" pitchFamily="34" charset="0"/>
              <a:buNone/>
            </a:pPr>
            <a:r>
              <a:rPr lang="en-US" sz="1100" b="0" i="0" dirty="0">
                <a:solidFill>
                  <a:srgbClr val="374151"/>
                </a:solidFill>
                <a:effectLst/>
                <a:latin typeface="+mn-lt"/>
              </a:rPr>
              <a:t>There are significant investments that companies must make to build custom LLMs to meet their needs.</a:t>
            </a:r>
          </a:p>
          <a:p>
            <a:pPr marL="0" indent="0" algn="l">
              <a:buFont typeface="Arial" panose="020B0604020202020204" pitchFamily="34" charset="0"/>
              <a:buNone/>
            </a:pPr>
            <a:endParaRPr lang="en-US" sz="1100" b="0" i="0" dirty="0">
              <a:solidFill>
                <a:srgbClr val="374151"/>
              </a:solidFill>
              <a:effectLst/>
              <a:latin typeface="+mn-lt"/>
            </a:endParaRPr>
          </a:p>
          <a:p>
            <a:pPr marL="0" indent="0" algn="l">
              <a:buFont typeface="Arial" panose="020B0604020202020204" pitchFamily="34" charset="0"/>
              <a:buNone/>
            </a:pPr>
            <a:r>
              <a:rPr lang="en-US" sz="1100" b="0" i="0" dirty="0">
                <a:solidFill>
                  <a:srgbClr val="374151"/>
                </a:solidFill>
                <a:effectLst/>
                <a:latin typeface="+mn-lt"/>
              </a:rPr>
              <a:t>Building custom LLMs requires massive amounts of training data. To get these models to understand, predict, and create human-like text, we need to feed them with a colossal corpus of diverse and high-quality data </a:t>
            </a:r>
            <a:r>
              <a:rPr lang="en-US" sz="1100" dirty="0">
                <a:effectLst/>
                <a:latin typeface="Helvetica Neue" panose="02000503000000020004" pitchFamily="2" charset="0"/>
              </a:rPr>
              <a:t>that has been carefully curated and sanitized.</a:t>
            </a:r>
          </a:p>
          <a:p>
            <a:pPr marL="0" indent="0" algn="l">
              <a:buFont typeface="Arial" panose="020B0604020202020204" pitchFamily="34" charset="0"/>
              <a:buNone/>
            </a:pPr>
            <a:endParaRPr lang="en-US" sz="1100" b="0" i="0" dirty="0">
              <a:solidFill>
                <a:srgbClr val="374151"/>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dirty="0">
                <a:solidFill>
                  <a:srgbClr val="000000"/>
                </a:solidFill>
                <a:effectLst/>
                <a:latin typeface="NVIDIA-NALA"/>
              </a:rPr>
              <a:t>Once the data is ready, training an LLM requires thousands of GPUs and weeks to months of dedicated training time. It’s not uncommon for this step of the process to run over ten million dollars in compute cost.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i="0" dirty="0">
              <a:solidFill>
                <a:srgbClr val="000000"/>
              </a:solidFill>
              <a:effectLst/>
              <a:latin typeface="NVIDIA-NAL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dirty="0">
                <a:solidFill>
                  <a:srgbClr val="374151"/>
                </a:solidFill>
                <a:effectLst/>
                <a:latin typeface="+mn-lt"/>
              </a:rPr>
              <a:t>Implementing LLMs is not only about having the right hardware- it's also about having the right software. Companies need tools and platforms to optimize the training process and accelerate inference on distributed infrastructure once the models are deployed in production.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i="0" dirty="0">
              <a:solidFill>
                <a:srgbClr val="000000"/>
              </a:solidFill>
              <a:effectLst/>
              <a:latin typeface="NVIDIA-NAL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dirty="0">
                <a:solidFill>
                  <a:srgbClr val="000000"/>
                </a:solidFill>
                <a:effectLst/>
                <a:latin typeface="NVIDIA-NALA"/>
              </a:rPr>
              <a:t>Adapting an LLM to reflect a specific task or knowledge area requires fine-tuning and customizing the model with additional domain specific data. This requires constant feedback from data scientists and engineers with a deep</a:t>
            </a:r>
            <a:r>
              <a:rPr lang="en-US" sz="1100" b="0" i="0" dirty="0">
                <a:solidFill>
                  <a:srgbClr val="374151"/>
                </a:solidFill>
                <a:effectLst/>
                <a:latin typeface="+mn-lt"/>
              </a:rPr>
              <a:t> understanding of AI and statistical learning. This expertise can be difficult to find and retain in this competitive market.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i="0" dirty="0">
              <a:solidFill>
                <a:srgbClr val="37415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dirty="0">
                <a:solidFill>
                  <a:srgbClr val="374151"/>
                </a:solidFill>
                <a:effectLst/>
                <a:latin typeface="+mn-lt"/>
              </a:rPr>
              <a:t>Building custom LLMs is no easy task – it’s a costly and complicated process which has left many enterprises not knowing where to start.</a:t>
            </a:r>
          </a:p>
          <a:p>
            <a:pPr marL="0" indent="0" algn="l">
              <a:buFont typeface="Arial" panose="020B0604020202020204" pitchFamily="34" charset="0"/>
              <a:buNone/>
            </a:pP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2629515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8B109-3576-AE53-8665-C4F2277DDE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B3D10C-5BD8-C470-481D-75BE9762C3C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E1E5B2A-2155-EF89-30DA-7FC09C4DA0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344E7A-634F-9F59-EA12-E5DC192C62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70C524-AED4-4007-B81B-37EB0B35AF0B}" type="slidenum">
              <a:rPr kumimoji="0" lang="en-US" sz="1300" b="0" i="0" u="none" strike="noStrike" kern="1200" cap="none" spc="0" normalizeH="0" baseline="0" noProof="0" smtClean="0">
                <a:ln>
                  <a:noFill/>
                </a:ln>
                <a:solidFill>
                  <a:prstClr val="black"/>
                </a:solidFill>
                <a:effectLst/>
                <a:uLnTx/>
                <a:uFillTx/>
                <a:latin typeface="Aptos" panose="02110004020202020204"/>
                <a:ea typeface="+mn-ea"/>
                <a:cs typeface="NVIDIA Sans" panose="020B0503020203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Aptos" panose="02110004020202020204"/>
              <a:ea typeface="+mn-ea"/>
              <a:cs typeface="NVIDIA Sans" panose="020B0503020203020204" pitchFamily="34" charset="0"/>
            </a:endParaRPr>
          </a:p>
        </p:txBody>
      </p:sp>
    </p:spTree>
    <p:extLst>
      <p:ext uri="{BB962C8B-B14F-4D97-AF65-F5344CB8AC3E}">
        <p14:creationId xmlns:p14="http://schemas.microsoft.com/office/powerpoint/2010/main" val="23147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Example of fine-tuning with </a:t>
            </a:r>
            <a:r>
              <a:rPr lang="en-US" dirty="0" err="1">
                <a:latin typeface="Calibri"/>
                <a:ea typeface="Calibri"/>
                <a:cs typeface="Calibri"/>
              </a:rPr>
              <a:t>AutoModel</a:t>
            </a:r>
            <a:r>
              <a:rPr lang="en-US" dirty="0">
                <a:latin typeface="Calibri"/>
                <a:ea typeface="Calibri"/>
                <a:cs typeface="Calibri"/>
              </a:rPr>
              <a:t>, too big to fit the slide:</a:t>
            </a:r>
          </a:p>
          <a:p>
            <a:endParaRPr lang="en-US" dirty="0">
              <a:latin typeface="Calibri"/>
              <a:ea typeface="Calibri"/>
              <a:cs typeface="Calibri"/>
            </a:endParaRPr>
          </a:p>
          <a:p>
            <a:r>
              <a:rPr lang="en-US" dirty="0">
                <a:hlinkClick r:id="rId3"/>
              </a:rPr>
              <a:t>https://docs.nvidia.com/nemo/automodel/latest/guides/llm/finetune.html#recipe-config</a:t>
            </a:r>
            <a:r>
              <a:rPr lang="en-US" dirty="0"/>
              <a:t> </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33698054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18" name="Google Shape;18;p3"/>
          <p:cNvSpPr txBox="1">
            <a:spLocks noGrp="1"/>
          </p:cNvSpPr>
          <p:nvPr>
            <p:ph type="body" idx="1"/>
          </p:nvPr>
        </p:nvSpPr>
        <p:spPr>
          <a:xfrm>
            <a:off x="1722501" y="7010115"/>
            <a:ext cx="33162000" cy="12396000"/>
          </a:xfrm>
          <a:prstGeom prst="rect">
            <a:avLst/>
          </a:prstGeom>
          <a:noFill/>
          <a:ln>
            <a:noFill/>
          </a:ln>
        </p:spPr>
        <p:txBody>
          <a:bodyPr spcFirstLastPara="1" wrap="square" lIns="76200" tIns="38075" rIns="76200" bIns="38075" anchor="t" anchorCtr="0">
            <a:noAutofit/>
          </a:bodyPr>
          <a:lstStyle>
            <a:lvl1pPr marL="1828755" lvl="0" indent="-914376" algn="l" rtl="0">
              <a:lnSpc>
                <a:spcPct val="90000"/>
              </a:lnSpc>
              <a:spcBef>
                <a:spcPts val="3201"/>
              </a:spcBef>
              <a:spcAft>
                <a:spcPts val="0"/>
              </a:spcAft>
              <a:buClr>
                <a:schemeClr val="dk1"/>
              </a:buClr>
              <a:buSzPts val="1200"/>
              <a:buFont typeface="Trebuchet MS"/>
              <a:buNone/>
              <a:defRPr sz="4800">
                <a:solidFill>
                  <a:schemeClr val="dk2"/>
                </a:solidFill>
              </a:defRPr>
            </a:lvl1pPr>
            <a:lvl2pPr marL="3657510" lvl="1" indent="-914376" algn="l" rtl="0">
              <a:lnSpc>
                <a:spcPct val="90000"/>
              </a:lnSpc>
              <a:spcBef>
                <a:spcPts val="3201"/>
              </a:spcBef>
              <a:spcAft>
                <a:spcPts val="0"/>
              </a:spcAft>
              <a:buClr>
                <a:schemeClr val="dk1"/>
              </a:buClr>
              <a:buSzPts val="1000"/>
              <a:buFont typeface="Trebuchet MS"/>
              <a:buNone/>
              <a:defRPr sz="3999">
                <a:solidFill>
                  <a:schemeClr val="dk2"/>
                </a:solidFill>
              </a:defRPr>
            </a:lvl2pPr>
            <a:lvl3pPr marL="5486262" lvl="2" indent="-914376" algn="l" rtl="0">
              <a:lnSpc>
                <a:spcPct val="90000"/>
              </a:lnSpc>
              <a:spcBef>
                <a:spcPts val="3201"/>
              </a:spcBef>
              <a:spcAft>
                <a:spcPts val="0"/>
              </a:spcAft>
              <a:buClr>
                <a:schemeClr val="dk1"/>
              </a:buClr>
              <a:buSzPts val="900"/>
              <a:buFont typeface="Trebuchet MS"/>
              <a:buNone/>
              <a:defRPr sz="3600">
                <a:solidFill>
                  <a:schemeClr val="dk2"/>
                </a:solidFill>
              </a:defRPr>
            </a:lvl3pPr>
            <a:lvl4pPr marL="7315017" lvl="3" indent="-1295367" algn="l" rtl="0">
              <a:spcBef>
                <a:spcPts val="3201"/>
              </a:spcBef>
              <a:spcAft>
                <a:spcPts val="0"/>
              </a:spcAft>
              <a:buClr>
                <a:schemeClr val="dk1"/>
              </a:buClr>
              <a:buSzPts val="1500"/>
              <a:buFont typeface="Noto Sans Symbols"/>
              <a:buChar char="▪"/>
              <a:defRPr sz="6000">
                <a:solidFill>
                  <a:schemeClr val="lt1"/>
                </a:solidFill>
              </a:defRPr>
            </a:lvl4pPr>
            <a:lvl5pPr marL="9143772" lvl="4" indent="-1346166" algn="l" rtl="0">
              <a:spcBef>
                <a:spcPts val="1200"/>
              </a:spcBef>
              <a:spcAft>
                <a:spcPts val="0"/>
              </a:spcAft>
              <a:buClr>
                <a:schemeClr val="dk1"/>
              </a:buClr>
              <a:buSzPts val="1700"/>
              <a:buFont typeface="Noto Sans Symbols"/>
              <a:buChar char="▪"/>
              <a:defRPr>
                <a:solidFill>
                  <a:schemeClr val="lt1"/>
                </a:solidFill>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19" name="Google Shape;19;p3"/>
          <p:cNvSpPr txBox="1">
            <a:spLocks noGrp="1"/>
          </p:cNvSpPr>
          <p:nvPr>
            <p:ph type="body" idx="2"/>
          </p:nvPr>
        </p:nvSpPr>
        <p:spPr>
          <a:xfrm>
            <a:off x="1661160" y="3627120"/>
            <a:ext cx="33253200" cy="1752000"/>
          </a:xfrm>
          <a:prstGeom prst="rect">
            <a:avLst/>
          </a:prstGeom>
          <a:noFill/>
          <a:ln>
            <a:noFill/>
          </a:ln>
        </p:spPr>
        <p:txBody>
          <a:bodyPr spcFirstLastPara="1" wrap="square" lIns="76200" tIns="38075" rIns="76200" bIns="38075" anchor="t" anchorCtr="0">
            <a:noAutofit/>
          </a:bodyPr>
          <a:lstStyle>
            <a:lvl1pPr marL="1828755" lvl="0" indent="-914376" algn="ctr" rtl="0">
              <a:lnSpc>
                <a:spcPct val="90000"/>
              </a:lnSpc>
              <a:spcBef>
                <a:spcPts val="3201"/>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9638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22" name="Google Shape;22;p4"/>
          <p:cNvSpPr txBox="1">
            <a:spLocks noGrp="1"/>
          </p:cNvSpPr>
          <p:nvPr>
            <p:ph type="body" idx="1"/>
          </p:nvPr>
        </p:nvSpPr>
        <p:spPr>
          <a:xfrm>
            <a:off x="1722501" y="7010115"/>
            <a:ext cx="33162000" cy="12396000"/>
          </a:xfrm>
          <a:prstGeom prst="rect">
            <a:avLst/>
          </a:prstGeom>
          <a:noFill/>
          <a:ln>
            <a:noFill/>
          </a:ln>
        </p:spPr>
        <p:txBody>
          <a:bodyPr spcFirstLastPara="1" wrap="square" lIns="76200" tIns="38075" rIns="76200" bIns="38075" anchor="t" anchorCtr="0">
            <a:noAutofit/>
          </a:bodyPr>
          <a:lstStyle>
            <a:lvl1pPr marL="1828755" lvl="0" indent="-1142970" algn="l" rtl="0">
              <a:lnSpc>
                <a:spcPct val="90000"/>
              </a:lnSpc>
              <a:spcBef>
                <a:spcPts val="3201"/>
              </a:spcBef>
              <a:spcAft>
                <a:spcPts val="0"/>
              </a:spcAft>
              <a:buClr>
                <a:schemeClr val="dk1"/>
              </a:buClr>
              <a:buSzPts val="900"/>
              <a:buFont typeface="Trebuchet MS"/>
              <a:buChar char="•"/>
              <a:defRPr sz="4800">
                <a:solidFill>
                  <a:schemeClr val="dk2"/>
                </a:solidFill>
              </a:defRPr>
            </a:lvl1pPr>
            <a:lvl2pPr marL="3657510" lvl="1" indent="-1117572" algn="l" rtl="0">
              <a:lnSpc>
                <a:spcPct val="90000"/>
              </a:lnSpc>
              <a:spcBef>
                <a:spcPts val="3201"/>
              </a:spcBef>
              <a:spcAft>
                <a:spcPts val="0"/>
              </a:spcAft>
              <a:buClr>
                <a:schemeClr val="dk1"/>
              </a:buClr>
              <a:buSzPts val="800"/>
              <a:buFont typeface="Trebuchet MS"/>
              <a:buChar char="•"/>
              <a:defRPr sz="3999">
                <a:solidFill>
                  <a:schemeClr val="dk2"/>
                </a:solidFill>
              </a:defRPr>
            </a:lvl2pPr>
            <a:lvl3pPr marL="5486262" lvl="2" indent="-1092174" algn="l" rtl="0">
              <a:lnSpc>
                <a:spcPct val="90000"/>
              </a:lnSpc>
              <a:spcBef>
                <a:spcPts val="3201"/>
              </a:spcBef>
              <a:spcAft>
                <a:spcPts val="0"/>
              </a:spcAft>
              <a:buClr>
                <a:schemeClr val="dk1"/>
              </a:buClr>
              <a:buSzPts val="700"/>
              <a:buFont typeface="Trebuchet MS"/>
              <a:buChar char="•"/>
              <a:defRPr sz="3600">
                <a:solidFill>
                  <a:schemeClr val="dk2"/>
                </a:solidFill>
              </a:defRPr>
            </a:lvl3pPr>
            <a:lvl4pPr marL="7315017" lvl="3" indent="-1295367" algn="l" rtl="0">
              <a:spcBef>
                <a:spcPts val="3201"/>
              </a:spcBef>
              <a:spcAft>
                <a:spcPts val="0"/>
              </a:spcAft>
              <a:buClr>
                <a:schemeClr val="dk1"/>
              </a:buClr>
              <a:buSzPts val="1500"/>
              <a:buFont typeface="Noto Sans Symbols"/>
              <a:buChar char="▪"/>
              <a:defRPr sz="6000">
                <a:solidFill>
                  <a:schemeClr val="lt1"/>
                </a:solidFill>
              </a:defRPr>
            </a:lvl4pPr>
            <a:lvl5pPr marL="9143772" lvl="4" indent="-1346166" algn="l" rtl="0">
              <a:spcBef>
                <a:spcPts val="1200"/>
              </a:spcBef>
              <a:spcAft>
                <a:spcPts val="0"/>
              </a:spcAft>
              <a:buClr>
                <a:schemeClr val="dk1"/>
              </a:buClr>
              <a:buSzPts val="1700"/>
              <a:buFont typeface="Noto Sans Symbols"/>
              <a:buChar char="▪"/>
              <a:defRPr>
                <a:solidFill>
                  <a:schemeClr val="lt1"/>
                </a:solidFill>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23" name="Google Shape;23;p4"/>
          <p:cNvSpPr txBox="1">
            <a:spLocks noGrp="1"/>
          </p:cNvSpPr>
          <p:nvPr>
            <p:ph type="body" idx="2"/>
          </p:nvPr>
        </p:nvSpPr>
        <p:spPr>
          <a:xfrm>
            <a:off x="1661160" y="3627120"/>
            <a:ext cx="33253200" cy="1752000"/>
          </a:xfrm>
          <a:prstGeom prst="rect">
            <a:avLst/>
          </a:prstGeom>
          <a:noFill/>
          <a:ln>
            <a:noFill/>
          </a:ln>
        </p:spPr>
        <p:txBody>
          <a:bodyPr spcFirstLastPara="1" wrap="square" lIns="76200" tIns="38075" rIns="76200" bIns="38075" anchor="t" anchorCtr="0">
            <a:noAutofit/>
          </a:bodyPr>
          <a:lstStyle>
            <a:lvl1pPr marL="1828755" lvl="0" indent="-914376" algn="ctr" rtl="0">
              <a:lnSpc>
                <a:spcPct val="90000"/>
              </a:lnSpc>
              <a:spcBef>
                <a:spcPts val="3201"/>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70355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26" name="Google Shape;26;p5"/>
          <p:cNvSpPr txBox="1">
            <a:spLocks noGrp="1"/>
          </p:cNvSpPr>
          <p:nvPr>
            <p:ph type="body" idx="1"/>
          </p:nvPr>
        </p:nvSpPr>
        <p:spPr>
          <a:xfrm>
            <a:off x="1706880" y="7010115"/>
            <a:ext cx="33162000" cy="12312000"/>
          </a:xfrm>
          <a:prstGeom prst="rect">
            <a:avLst/>
          </a:prstGeom>
          <a:noFill/>
          <a:ln>
            <a:noFill/>
          </a:ln>
        </p:spPr>
        <p:txBody>
          <a:bodyPr spcFirstLastPara="1" wrap="square" lIns="76200" tIns="38075" rIns="76200" bIns="38075" anchor="t" anchorCtr="0">
            <a:noAutofit/>
          </a:bodyPr>
          <a:lstStyle>
            <a:lvl1pPr marL="1828755" lvl="0" indent="-914376" algn="l" rtl="0">
              <a:lnSpc>
                <a:spcPct val="90000"/>
              </a:lnSpc>
              <a:spcBef>
                <a:spcPts val="3201"/>
              </a:spcBef>
              <a:spcAft>
                <a:spcPts val="0"/>
              </a:spcAft>
              <a:buClr>
                <a:schemeClr val="dk1"/>
              </a:buClr>
              <a:buSzPts val="1200"/>
              <a:buFont typeface="Trebuchet MS"/>
              <a:buNone/>
              <a:defRPr sz="4800">
                <a:solidFill>
                  <a:schemeClr val="dk2"/>
                </a:solidFill>
              </a:defRPr>
            </a:lvl1pPr>
            <a:lvl2pPr marL="3657510" lvl="1" indent="-914376" algn="l" rtl="0">
              <a:lnSpc>
                <a:spcPct val="90000"/>
              </a:lnSpc>
              <a:spcBef>
                <a:spcPts val="3201"/>
              </a:spcBef>
              <a:spcAft>
                <a:spcPts val="0"/>
              </a:spcAft>
              <a:buClr>
                <a:schemeClr val="dk1"/>
              </a:buClr>
              <a:buSzPts val="1000"/>
              <a:buFont typeface="Trebuchet MS"/>
              <a:buNone/>
              <a:defRPr sz="3999">
                <a:solidFill>
                  <a:schemeClr val="dk2"/>
                </a:solidFill>
              </a:defRPr>
            </a:lvl2pPr>
            <a:lvl3pPr marL="5486262" lvl="2" indent="-914376" algn="l" rtl="0">
              <a:lnSpc>
                <a:spcPct val="90000"/>
              </a:lnSpc>
              <a:spcBef>
                <a:spcPts val="3201"/>
              </a:spcBef>
              <a:spcAft>
                <a:spcPts val="0"/>
              </a:spcAft>
              <a:buClr>
                <a:schemeClr val="dk1"/>
              </a:buClr>
              <a:buSzPts val="1000"/>
              <a:buFont typeface="Trebuchet MS"/>
              <a:buNone/>
              <a:defRPr sz="3999">
                <a:solidFill>
                  <a:schemeClr val="dk2"/>
                </a:solidFill>
              </a:defRPr>
            </a:lvl3pPr>
            <a:lvl4pPr marL="7315017" lvl="3" indent="-1295367" algn="l" rtl="0">
              <a:spcBef>
                <a:spcPts val="3201"/>
              </a:spcBef>
              <a:spcAft>
                <a:spcPts val="0"/>
              </a:spcAft>
              <a:buClr>
                <a:schemeClr val="dk1"/>
              </a:buClr>
              <a:buSzPts val="1500"/>
              <a:buFont typeface="Noto Sans Symbols"/>
              <a:buChar char="▪"/>
              <a:defRPr sz="6000">
                <a:solidFill>
                  <a:schemeClr val="lt1"/>
                </a:solidFill>
              </a:defRPr>
            </a:lvl4pPr>
            <a:lvl5pPr marL="9143772" lvl="4" indent="-1346166" algn="l" rtl="0">
              <a:spcBef>
                <a:spcPts val="1200"/>
              </a:spcBef>
              <a:spcAft>
                <a:spcPts val="0"/>
              </a:spcAft>
              <a:buClr>
                <a:schemeClr val="dk1"/>
              </a:buClr>
              <a:buSzPts val="1700"/>
              <a:buFont typeface="Noto Sans Symbols"/>
              <a:buChar char="▪"/>
              <a:defRPr>
                <a:solidFill>
                  <a:schemeClr val="lt1"/>
                </a:solidFill>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27" name="Google Shape;27;p5"/>
          <p:cNvSpPr txBox="1">
            <a:spLocks noGrp="1"/>
          </p:cNvSpPr>
          <p:nvPr>
            <p:ph type="body" idx="2"/>
          </p:nvPr>
        </p:nvSpPr>
        <p:spPr>
          <a:xfrm>
            <a:off x="1661160" y="3627120"/>
            <a:ext cx="33253200" cy="1752000"/>
          </a:xfrm>
          <a:prstGeom prst="rect">
            <a:avLst/>
          </a:prstGeom>
          <a:noFill/>
          <a:ln>
            <a:noFill/>
          </a:ln>
        </p:spPr>
        <p:txBody>
          <a:bodyPr spcFirstLastPara="1" wrap="square" lIns="76200" tIns="38075" rIns="76200" bIns="38075" anchor="t" anchorCtr="0">
            <a:noAutofit/>
          </a:bodyPr>
          <a:lstStyle>
            <a:lvl1pPr marL="1828755" lvl="0" indent="-914376" algn="ctr" rtl="0">
              <a:lnSpc>
                <a:spcPct val="90000"/>
              </a:lnSpc>
              <a:spcBef>
                <a:spcPts val="3201"/>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28" name="Google Shape;28;p5"/>
          <p:cNvSpPr/>
          <p:nvPr/>
        </p:nvSpPr>
        <p:spPr>
          <a:xfrm>
            <a:off x="32893644" y="19432932"/>
            <a:ext cx="3682800" cy="1141200"/>
          </a:xfrm>
          <a:prstGeom prst="rect">
            <a:avLst/>
          </a:prstGeom>
          <a:solidFill>
            <a:schemeClr val="lt1"/>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159569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l="4242" t="4141"/>
          <a:stretch/>
        </p:blipFill>
        <p:spPr>
          <a:xfrm>
            <a:off x="5" y="0"/>
            <a:ext cx="36576003" cy="20574000"/>
          </a:xfrm>
          <a:prstGeom prst="rect">
            <a:avLst/>
          </a:prstGeom>
          <a:noFill/>
          <a:ln>
            <a:noFill/>
          </a:ln>
        </p:spPr>
      </p:pic>
      <p:sp>
        <p:nvSpPr>
          <p:cNvPr id="31" name="Google Shape;31;p6"/>
          <p:cNvSpPr/>
          <p:nvPr/>
        </p:nvSpPr>
        <p:spPr>
          <a:xfrm>
            <a:off x="0" y="0"/>
            <a:ext cx="36576000" cy="20574000"/>
          </a:xfrm>
          <a:prstGeom prst="rect">
            <a:avLst/>
          </a:prstGeom>
          <a:gradFill>
            <a:gsLst>
              <a:gs pos="0">
                <a:srgbClr val="000000">
                  <a:alpha val="0"/>
                </a:srgbClr>
              </a:gs>
              <a:gs pos="100000">
                <a:srgbClr val="000000">
                  <a:alpha val="48627"/>
                </a:srgbClr>
              </a:gs>
            </a:gsLst>
            <a:lin ang="5400012" scaled="0"/>
          </a:gra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pic>
        <p:nvPicPr>
          <p:cNvPr id="32" name="Google Shape;32;p6"/>
          <p:cNvPicPr preferRelativeResize="0"/>
          <p:nvPr/>
        </p:nvPicPr>
        <p:blipFill rotWithShape="1">
          <a:blip r:embed="rId3">
            <a:alphaModFix/>
          </a:blip>
          <a:srcRect/>
          <a:stretch/>
        </p:blipFill>
        <p:spPr>
          <a:xfrm>
            <a:off x="2241986" y="15824073"/>
            <a:ext cx="11522481" cy="2485236"/>
          </a:xfrm>
          <a:prstGeom prst="rect">
            <a:avLst/>
          </a:prstGeom>
          <a:noFill/>
          <a:ln>
            <a:noFill/>
          </a:ln>
        </p:spPr>
      </p:pic>
    </p:spTree>
    <p:extLst>
      <p:ext uri="{BB962C8B-B14F-4D97-AF65-F5344CB8AC3E}">
        <p14:creationId xmlns:p14="http://schemas.microsoft.com/office/powerpoint/2010/main" val="245141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35" name="Google Shape;35;p7"/>
          <p:cNvSpPr txBox="1">
            <a:spLocks noGrp="1"/>
          </p:cNvSpPr>
          <p:nvPr>
            <p:ph type="body" idx="1"/>
          </p:nvPr>
        </p:nvSpPr>
        <p:spPr>
          <a:xfrm>
            <a:off x="1722501" y="7010115"/>
            <a:ext cx="33162000" cy="12396000"/>
          </a:xfrm>
          <a:prstGeom prst="rect">
            <a:avLst/>
          </a:prstGeom>
          <a:noFill/>
          <a:ln>
            <a:noFill/>
          </a:ln>
        </p:spPr>
        <p:txBody>
          <a:bodyPr spcFirstLastPara="1" wrap="square" lIns="76200" tIns="38075" rIns="76200" bIns="38075" anchor="t" anchorCtr="0">
            <a:noAutofit/>
          </a:bodyPr>
          <a:lstStyle>
            <a:lvl1pPr marL="1828755" lvl="0" indent="-914376" algn="l" rtl="0">
              <a:lnSpc>
                <a:spcPct val="90000"/>
              </a:lnSpc>
              <a:spcBef>
                <a:spcPts val="3201"/>
              </a:spcBef>
              <a:spcAft>
                <a:spcPts val="0"/>
              </a:spcAft>
              <a:buClr>
                <a:schemeClr val="dk1"/>
              </a:buClr>
              <a:buSzPts val="1200"/>
              <a:buFont typeface="Trebuchet MS"/>
              <a:buNone/>
              <a:defRPr sz="4800">
                <a:solidFill>
                  <a:schemeClr val="dk2"/>
                </a:solidFill>
              </a:defRPr>
            </a:lvl1pPr>
            <a:lvl2pPr marL="3657510" lvl="1" indent="-914376" algn="l" rtl="0">
              <a:lnSpc>
                <a:spcPct val="90000"/>
              </a:lnSpc>
              <a:spcBef>
                <a:spcPts val="3201"/>
              </a:spcBef>
              <a:spcAft>
                <a:spcPts val="0"/>
              </a:spcAft>
              <a:buClr>
                <a:schemeClr val="dk1"/>
              </a:buClr>
              <a:buSzPts val="1000"/>
              <a:buFont typeface="Trebuchet MS"/>
              <a:buNone/>
              <a:defRPr sz="3999">
                <a:solidFill>
                  <a:schemeClr val="dk2"/>
                </a:solidFill>
              </a:defRPr>
            </a:lvl2pPr>
            <a:lvl3pPr marL="5486262" lvl="2" indent="-914376" algn="l" rtl="0">
              <a:lnSpc>
                <a:spcPct val="90000"/>
              </a:lnSpc>
              <a:spcBef>
                <a:spcPts val="3201"/>
              </a:spcBef>
              <a:spcAft>
                <a:spcPts val="0"/>
              </a:spcAft>
              <a:buClr>
                <a:schemeClr val="dk1"/>
              </a:buClr>
              <a:buSzPts val="900"/>
              <a:buFont typeface="Trebuchet MS"/>
              <a:buNone/>
              <a:defRPr sz="3600">
                <a:solidFill>
                  <a:schemeClr val="dk2"/>
                </a:solidFill>
              </a:defRPr>
            </a:lvl3pPr>
            <a:lvl4pPr marL="7315017" lvl="3" indent="-1295367" algn="l" rtl="0">
              <a:spcBef>
                <a:spcPts val="3201"/>
              </a:spcBef>
              <a:spcAft>
                <a:spcPts val="0"/>
              </a:spcAft>
              <a:buClr>
                <a:schemeClr val="dk1"/>
              </a:buClr>
              <a:buSzPts val="1500"/>
              <a:buFont typeface="Noto Sans Symbols"/>
              <a:buChar char="▪"/>
              <a:defRPr sz="6000">
                <a:solidFill>
                  <a:schemeClr val="lt1"/>
                </a:solidFill>
              </a:defRPr>
            </a:lvl4pPr>
            <a:lvl5pPr marL="9143772" lvl="4" indent="-1346166" algn="l" rtl="0">
              <a:spcBef>
                <a:spcPts val="1200"/>
              </a:spcBef>
              <a:spcAft>
                <a:spcPts val="0"/>
              </a:spcAft>
              <a:buClr>
                <a:schemeClr val="dk1"/>
              </a:buClr>
              <a:buSzPts val="1700"/>
              <a:buFont typeface="Noto Sans Symbols"/>
              <a:buChar char="▪"/>
              <a:defRPr>
                <a:solidFill>
                  <a:schemeClr val="lt1"/>
                </a:solidFill>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36" name="Google Shape;36;p7"/>
          <p:cNvSpPr txBox="1">
            <a:spLocks noGrp="1"/>
          </p:cNvSpPr>
          <p:nvPr>
            <p:ph type="body" idx="2"/>
          </p:nvPr>
        </p:nvSpPr>
        <p:spPr>
          <a:xfrm>
            <a:off x="1661160" y="3627120"/>
            <a:ext cx="33253200" cy="1752000"/>
          </a:xfrm>
          <a:prstGeom prst="rect">
            <a:avLst/>
          </a:prstGeom>
          <a:noFill/>
          <a:ln>
            <a:noFill/>
          </a:ln>
        </p:spPr>
        <p:txBody>
          <a:bodyPr spcFirstLastPara="1" wrap="square" lIns="76200" tIns="38075" rIns="76200" bIns="38075" anchor="t" anchorCtr="0">
            <a:noAutofit/>
          </a:bodyPr>
          <a:lstStyle>
            <a:lvl1pPr marL="1828755" lvl="0" indent="-914376" algn="ctr" rtl="0">
              <a:lnSpc>
                <a:spcPct val="90000"/>
              </a:lnSpc>
              <a:spcBef>
                <a:spcPts val="3201"/>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37" name="Google Shape;37;p7"/>
          <p:cNvSpPr/>
          <p:nvPr/>
        </p:nvSpPr>
        <p:spPr>
          <a:xfrm>
            <a:off x="560943" y="19252851"/>
            <a:ext cx="9210000" cy="826800"/>
          </a:xfrm>
          <a:prstGeom prst="rect">
            <a:avLst/>
          </a:prstGeom>
          <a:noFill/>
          <a:ln>
            <a:noFill/>
          </a:ln>
        </p:spPr>
        <p:txBody>
          <a:bodyPr spcFirstLastPara="1" wrap="square" lIns="304800" tIns="152301" rIns="304800" bIns="152301" anchor="b" anchorCtr="0">
            <a:noAutofit/>
          </a:bodyPr>
          <a:lstStyle/>
          <a:p>
            <a:pPr marL="0" marR="0" lvl="0" indent="0" algn="l" rtl="0">
              <a:lnSpc>
                <a:spcPct val="90000"/>
              </a:lnSpc>
              <a:spcBef>
                <a:spcPts val="0"/>
              </a:spcBef>
              <a:spcAft>
                <a:spcPts val="0"/>
              </a:spcAft>
              <a:buClr>
                <a:schemeClr val="dk2"/>
              </a:buClr>
              <a:buSzPts val="600"/>
              <a:buFont typeface="Trebuchet MS"/>
              <a:buNone/>
            </a:pPr>
            <a:r>
              <a:rPr lang="en" sz="2400" b="1" i="0">
                <a:solidFill>
                  <a:schemeClr val="dk2"/>
                </a:solidFill>
                <a:latin typeface="Trebuchet MS"/>
                <a:ea typeface="Trebuchet MS"/>
                <a:cs typeface="Trebuchet MS"/>
                <a:sym typeface="Trebuchet MS"/>
              </a:rPr>
              <a:t>NVIDIA CONFIDENTIAL. DO NOT DISTRIBUTE.</a:t>
            </a:r>
            <a:endParaRPr sz="4800"/>
          </a:p>
        </p:txBody>
      </p:sp>
    </p:spTree>
    <p:extLst>
      <p:ext uri="{BB962C8B-B14F-4D97-AF65-F5344CB8AC3E}">
        <p14:creationId xmlns:p14="http://schemas.microsoft.com/office/powerpoint/2010/main" val="1587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1730772" y="5995299"/>
            <a:ext cx="14014800" cy="2061600"/>
          </a:xfrm>
          <a:prstGeom prst="rect">
            <a:avLst/>
          </a:prstGeom>
          <a:noFill/>
          <a:ln>
            <a:noFill/>
          </a:ln>
        </p:spPr>
        <p:txBody>
          <a:bodyPr spcFirstLastPara="1" wrap="square" lIns="76200" tIns="38075" rIns="76200" bIns="38075" anchor="b" anchorCtr="0">
            <a:noAutofit/>
          </a:bodyPr>
          <a:lstStyle>
            <a:lvl1pPr lvl="0" algn="l" rtl="0">
              <a:lnSpc>
                <a:spcPct val="90000"/>
              </a:lnSpc>
              <a:spcBef>
                <a:spcPts val="0"/>
              </a:spcBef>
              <a:spcAft>
                <a:spcPts val="0"/>
              </a:spcAft>
              <a:buSzPts val="1200"/>
              <a:buNone/>
              <a:defRPr sz="10800">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40" name="Google Shape;40;p8"/>
          <p:cNvSpPr txBox="1">
            <a:spLocks noGrp="1"/>
          </p:cNvSpPr>
          <p:nvPr>
            <p:ph type="body" idx="1"/>
          </p:nvPr>
        </p:nvSpPr>
        <p:spPr>
          <a:xfrm>
            <a:off x="1730772" y="10238595"/>
            <a:ext cx="13976400" cy="8390400"/>
          </a:xfrm>
          <a:prstGeom prst="rect">
            <a:avLst/>
          </a:prstGeom>
          <a:noFill/>
          <a:ln>
            <a:noFill/>
          </a:ln>
        </p:spPr>
        <p:txBody>
          <a:bodyPr spcFirstLastPara="1" wrap="square" lIns="76200" tIns="38075" rIns="76200" bIns="38075" anchor="t" anchorCtr="0">
            <a:noAutofit/>
          </a:bodyPr>
          <a:lstStyle>
            <a:lvl1pPr marL="1828755" lvl="0" indent="-914376" algn="l" rtl="0">
              <a:lnSpc>
                <a:spcPct val="90000"/>
              </a:lnSpc>
              <a:spcBef>
                <a:spcPts val="1599"/>
              </a:spcBef>
              <a:spcAft>
                <a:spcPts val="0"/>
              </a:spcAft>
              <a:buClr>
                <a:schemeClr val="dk1"/>
              </a:buClr>
              <a:buSzPts val="1200"/>
              <a:buFont typeface="Trebuchet MS"/>
              <a:buNone/>
              <a:defRPr sz="4800">
                <a:solidFill>
                  <a:schemeClr val="dk2"/>
                </a:solidFill>
              </a:defRPr>
            </a:lvl1pPr>
            <a:lvl2pPr marL="3657510" lvl="1" indent="-914376" algn="l" rtl="0">
              <a:lnSpc>
                <a:spcPct val="90000"/>
              </a:lnSpc>
              <a:spcBef>
                <a:spcPts val="1599"/>
              </a:spcBef>
              <a:spcAft>
                <a:spcPts val="0"/>
              </a:spcAft>
              <a:buClr>
                <a:schemeClr val="dk1"/>
              </a:buClr>
              <a:buSzPts val="1000"/>
              <a:buFont typeface="Trebuchet MS"/>
              <a:buNone/>
              <a:defRPr sz="3999">
                <a:solidFill>
                  <a:schemeClr val="dk2"/>
                </a:solidFill>
              </a:defRPr>
            </a:lvl2pPr>
            <a:lvl3pPr marL="5486262" lvl="2" indent="-914376" algn="l" rtl="0">
              <a:lnSpc>
                <a:spcPct val="90000"/>
              </a:lnSpc>
              <a:spcBef>
                <a:spcPts val="1599"/>
              </a:spcBef>
              <a:spcAft>
                <a:spcPts val="0"/>
              </a:spcAft>
              <a:buClr>
                <a:schemeClr val="dk1"/>
              </a:buClr>
              <a:buSzPts val="1000"/>
              <a:buFont typeface="Trebuchet MS"/>
              <a:buNone/>
              <a:defRPr sz="3999">
                <a:solidFill>
                  <a:schemeClr val="dk2"/>
                </a:solidFill>
              </a:defRPr>
            </a:lvl3pPr>
            <a:lvl4pPr marL="7315017" lvl="3" indent="-1295367" algn="l" rtl="0">
              <a:spcBef>
                <a:spcPts val="1599"/>
              </a:spcBef>
              <a:spcAft>
                <a:spcPts val="0"/>
              </a:spcAft>
              <a:buClr>
                <a:schemeClr val="dk1"/>
              </a:buClr>
              <a:buSzPts val="1500"/>
              <a:buFont typeface="Noto Sans Symbols"/>
              <a:buChar char="▪"/>
              <a:defRPr sz="6000">
                <a:solidFill>
                  <a:schemeClr val="lt1"/>
                </a:solidFill>
              </a:defRPr>
            </a:lvl4pPr>
            <a:lvl5pPr marL="9143772" lvl="4" indent="-1346166" algn="l" rtl="0">
              <a:spcBef>
                <a:spcPts val="1200"/>
              </a:spcBef>
              <a:spcAft>
                <a:spcPts val="0"/>
              </a:spcAft>
              <a:buClr>
                <a:schemeClr val="dk1"/>
              </a:buClr>
              <a:buSzPts val="1700"/>
              <a:buFont typeface="Noto Sans Symbols"/>
              <a:buChar char="▪"/>
              <a:defRPr>
                <a:solidFill>
                  <a:schemeClr val="lt1"/>
                </a:solidFill>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41" name="Google Shape;41;p8"/>
          <p:cNvSpPr txBox="1">
            <a:spLocks noGrp="1"/>
          </p:cNvSpPr>
          <p:nvPr>
            <p:ph type="body" idx="2"/>
          </p:nvPr>
        </p:nvSpPr>
        <p:spPr>
          <a:xfrm>
            <a:off x="1730772" y="7827993"/>
            <a:ext cx="14014800" cy="1752000"/>
          </a:xfrm>
          <a:prstGeom prst="rect">
            <a:avLst/>
          </a:prstGeom>
          <a:noFill/>
          <a:ln>
            <a:noFill/>
          </a:ln>
        </p:spPr>
        <p:txBody>
          <a:bodyPr spcFirstLastPara="1" wrap="square" lIns="76200" tIns="38075" rIns="76200" bIns="38075" anchor="t" anchorCtr="0">
            <a:noAutofit/>
          </a:bodyPr>
          <a:lstStyle>
            <a:lvl1pPr marL="1828755" lvl="0" indent="-914376" algn="l" rtl="0">
              <a:lnSpc>
                <a:spcPct val="90000"/>
              </a:lnSpc>
              <a:spcBef>
                <a:spcPts val="3201"/>
              </a:spcBef>
              <a:spcAft>
                <a:spcPts val="0"/>
              </a:spcAft>
              <a:buSzPts val="1500"/>
              <a:buFont typeface="Trebuchet MS"/>
              <a:buNone/>
              <a:defRPr sz="6000" b="0">
                <a:solidFill>
                  <a:schemeClr val="lt2"/>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
        <p:nvSpPr>
          <p:cNvPr id="42" name="Google Shape;42;p8"/>
          <p:cNvSpPr/>
          <p:nvPr/>
        </p:nvSpPr>
        <p:spPr>
          <a:xfrm>
            <a:off x="32120040" y="18999717"/>
            <a:ext cx="4455600" cy="1574400"/>
          </a:xfrm>
          <a:prstGeom prst="rect">
            <a:avLst/>
          </a:prstGeom>
          <a:solidFill>
            <a:schemeClr val="lt1"/>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81012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3"/>
        <p:cNvGrpSpPr/>
        <p:nvPr/>
      </p:nvGrpSpPr>
      <p:grpSpPr>
        <a:xfrm>
          <a:off x="0" y="0"/>
          <a:ext cx="0" cy="0"/>
          <a:chOff x="0" y="0"/>
          <a:chExt cx="0" cy="0"/>
        </a:xfrm>
      </p:grpSpPr>
      <p:pic>
        <p:nvPicPr>
          <p:cNvPr id="44" name="Google Shape;44;p9"/>
          <p:cNvPicPr preferRelativeResize="0"/>
          <p:nvPr/>
        </p:nvPicPr>
        <p:blipFill rotWithShape="1">
          <a:blip r:embed="rId2">
            <a:alphaModFix/>
          </a:blip>
          <a:srcRect/>
          <a:stretch/>
        </p:blipFill>
        <p:spPr>
          <a:xfrm>
            <a:off x="5" y="6"/>
            <a:ext cx="11946525" cy="20573988"/>
          </a:xfrm>
          <a:prstGeom prst="rect">
            <a:avLst/>
          </a:prstGeom>
          <a:noFill/>
          <a:ln>
            <a:noFill/>
          </a:ln>
        </p:spPr>
      </p:pic>
      <p:cxnSp>
        <p:nvCxnSpPr>
          <p:cNvPr id="45" name="Google Shape;45;p9"/>
          <p:cNvCxnSpPr/>
          <p:nvPr/>
        </p:nvCxnSpPr>
        <p:spPr>
          <a:xfrm>
            <a:off x="11946525" y="-3"/>
            <a:ext cx="0" cy="20574000"/>
          </a:xfrm>
          <a:prstGeom prst="straightConnector1">
            <a:avLst/>
          </a:prstGeom>
          <a:noFill/>
          <a:ln w="9525" cap="flat" cmpd="sng">
            <a:solidFill>
              <a:srgbClr val="595959"/>
            </a:solidFill>
            <a:prstDash val="solid"/>
            <a:round/>
            <a:headEnd type="none" w="sm" len="sm"/>
            <a:tailEnd type="none" w="sm" len="sm"/>
          </a:ln>
        </p:spPr>
      </p:cxnSp>
      <p:sp>
        <p:nvSpPr>
          <p:cNvPr id="46" name="Google Shape;46;p9"/>
          <p:cNvSpPr txBox="1">
            <a:spLocks noGrp="1"/>
          </p:cNvSpPr>
          <p:nvPr>
            <p:ph type="title"/>
          </p:nvPr>
        </p:nvSpPr>
        <p:spPr>
          <a:xfrm>
            <a:off x="1472937" y="7939353"/>
            <a:ext cx="9001200" cy="4695600"/>
          </a:xfrm>
          <a:prstGeom prst="rect">
            <a:avLst/>
          </a:prstGeom>
          <a:noFill/>
          <a:ln>
            <a:noFill/>
          </a:ln>
        </p:spPr>
        <p:txBody>
          <a:bodyPr spcFirstLastPara="1" wrap="square" lIns="76200" tIns="38075" rIns="76200" bIns="38075" anchor="ctr" anchorCtr="0">
            <a:noAutofit/>
          </a:bodyPr>
          <a:lstStyle>
            <a:lvl1pPr lvl="0" algn="ctr" rtl="0">
              <a:lnSpc>
                <a:spcPct val="90000"/>
              </a:lnSpc>
              <a:spcBef>
                <a:spcPts val="0"/>
              </a:spcBef>
              <a:spcAft>
                <a:spcPts val="0"/>
              </a:spcAft>
              <a:buSzPts val="1200"/>
              <a:buNone/>
              <a:defRPr sz="12000">
                <a:solidFill>
                  <a:schemeClr val="lt1"/>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187477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8" name="Google Shape;48;p10"/>
          <p:cNvSpPr/>
          <p:nvPr/>
        </p:nvSpPr>
        <p:spPr>
          <a:xfrm>
            <a:off x="0" y="0"/>
            <a:ext cx="36576000" cy="20574000"/>
          </a:xfrm>
          <a:prstGeom prst="rect">
            <a:avLst/>
          </a:prstGeom>
          <a:solidFill>
            <a:schemeClr val="lt1"/>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49" name="Google Shape;49;p10"/>
          <p:cNvSpPr txBox="1">
            <a:spLocks noGrp="1"/>
          </p:cNvSpPr>
          <p:nvPr>
            <p:ph type="title"/>
          </p:nvPr>
        </p:nvSpPr>
        <p:spPr>
          <a:xfrm>
            <a:off x="1661160" y="262128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300177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50"/>
        <p:cNvGrpSpPr/>
        <p:nvPr/>
      </p:nvGrpSpPr>
      <p:grpSpPr>
        <a:xfrm>
          <a:off x="0" y="0"/>
          <a:ext cx="0" cy="0"/>
          <a:chOff x="0" y="0"/>
          <a:chExt cx="0" cy="0"/>
        </a:xfrm>
      </p:grpSpPr>
      <p:pic>
        <p:nvPicPr>
          <p:cNvPr id="51" name="Google Shape;51;p11"/>
          <p:cNvPicPr preferRelativeResize="0"/>
          <p:nvPr/>
        </p:nvPicPr>
        <p:blipFill rotWithShape="1">
          <a:blip r:embed="rId2">
            <a:alphaModFix/>
          </a:blip>
          <a:srcRect/>
          <a:stretch/>
        </p:blipFill>
        <p:spPr>
          <a:xfrm>
            <a:off x="2289" y="1289"/>
            <a:ext cx="36571428" cy="20571429"/>
          </a:xfrm>
          <a:prstGeom prst="rect">
            <a:avLst/>
          </a:prstGeom>
          <a:noFill/>
          <a:ln>
            <a:noFill/>
          </a:ln>
        </p:spPr>
      </p:pic>
      <p:sp>
        <p:nvSpPr>
          <p:cNvPr id="52" name="Google Shape;52;p11"/>
          <p:cNvSpPr/>
          <p:nvPr/>
        </p:nvSpPr>
        <p:spPr>
          <a:xfrm>
            <a:off x="0" y="0"/>
            <a:ext cx="36576000" cy="20574000"/>
          </a:xfrm>
          <a:prstGeom prst="rect">
            <a:avLst/>
          </a:prstGeom>
          <a:solidFill>
            <a:schemeClr val="dk2">
              <a:alpha val="60000"/>
            </a:schemeClr>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53" name="Google Shape;53;p11"/>
          <p:cNvSpPr txBox="1">
            <a:spLocks noGrp="1"/>
          </p:cNvSpPr>
          <p:nvPr>
            <p:ph type="title"/>
          </p:nvPr>
        </p:nvSpPr>
        <p:spPr>
          <a:xfrm>
            <a:off x="1661160" y="1737360"/>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lt1"/>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4858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54"/>
        <p:cNvGrpSpPr/>
        <p:nvPr/>
      </p:nvGrpSpPr>
      <p:grpSpPr>
        <a:xfrm>
          <a:off x="0" y="0"/>
          <a:ext cx="0" cy="0"/>
          <a:chOff x="0" y="0"/>
          <a:chExt cx="0" cy="0"/>
        </a:xfrm>
      </p:grpSpPr>
      <p:pic>
        <p:nvPicPr>
          <p:cNvPr id="55" name="Google Shape;55;p12"/>
          <p:cNvPicPr preferRelativeResize="0"/>
          <p:nvPr/>
        </p:nvPicPr>
        <p:blipFill rotWithShape="1">
          <a:blip r:embed="rId2">
            <a:alphaModFix/>
          </a:blip>
          <a:srcRect/>
          <a:stretch/>
        </p:blipFill>
        <p:spPr>
          <a:xfrm flipH="1">
            <a:off x="0" y="0"/>
            <a:ext cx="36576000" cy="20574000"/>
          </a:xfrm>
          <a:prstGeom prst="rect">
            <a:avLst/>
          </a:prstGeom>
          <a:noFill/>
          <a:ln>
            <a:noFill/>
          </a:ln>
        </p:spPr>
      </p:pic>
      <p:sp>
        <p:nvSpPr>
          <p:cNvPr id="56" name="Google Shape;56;p12"/>
          <p:cNvSpPr/>
          <p:nvPr/>
        </p:nvSpPr>
        <p:spPr>
          <a:xfrm>
            <a:off x="0" y="0"/>
            <a:ext cx="36576000" cy="20574000"/>
          </a:xfrm>
          <a:prstGeom prst="rect">
            <a:avLst/>
          </a:prstGeom>
          <a:gradFill>
            <a:gsLst>
              <a:gs pos="0">
                <a:srgbClr val="000000">
                  <a:alpha val="0"/>
                </a:srgbClr>
              </a:gs>
              <a:gs pos="24000">
                <a:srgbClr val="000000">
                  <a:alpha val="0"/>
                </a:srgbClr>
              </a:gs>
              <a:gs pos="100000">
                <a:schemeClr val="dk2"/>
              </a:gs>
            </a:gsLst>
            <a:lin ang="2700006" scaled="0"/>
          </a:gra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57" name="Google Shape;57;p12"/>
          <p:cNvSpPr txBox="1">
            <a:spLocks noGrp="1"/>
          </p:cNvSpPr>
          <p:nvPr>
            <p:ph type="title"/>
          </p:nvPr>
        </p:nvSpPr>
        <p:spPr>
          <a:xfrm>
            <a:off x="13600293" y="13758072"/>
            <a:ext cx="20356800" cy="4579200"/>
          </a:xfrm>
          <a:prstGeom prst="rect">
            <a:avLst/>
          </a:prstGeom>
          <a:noFill/>
          <a:ln>
            <a:noFill/>
          </a:ln>
        </p:spPr>
        <p:txBody>
          <a:bodyPr spcFirstLastPara="1" wrap="square" lIns="76200" tIns="38075" rIns="76200" bIns="38075" anchor="b" anchorCtr="0">
            <a:noAutofit/>
          </a:bodyPr>
          <a:lstStyle>
            <a:lvl1pPr lvl="0" algn="r" rtl="0">
              <a:lnSpc>
                <a:spcPct val="90000"/>
              </a:lnSpc>
              <a:spcBef>
                <a:spcPts val="0"/>
              </a:spcBef>
              <a:spcAft>
                <a:spcPts val="0"/>
              </a:spcAft>
              <a:buSzPts val="1200"/>
              <a:buNone/>
              <a:defRPr sz="15201">
                <a:solidFill>
                  <a:schemeClr val="lt1"/>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243789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58"/>
        <p:cNvGrpSpPr/>
        <p:nvPr/>
      </p:nvGrpSpPr>
      <p:grpSpPr>
        <a:xfrm>
          <a:off x="0" y="0"/>
          <a:ext cx="0" cy="0"/>
          <a:chOff x="0" y="0"/>
          <a:chExt cx="0" cy="0"/>
        </a:xfrm>
      </p:grpSpPr>
      <p:sp>
        <p:nvSpPr>
          <p:cNvPr id="59" name="Google Shape;59;p13"/>
          <p:cNvSpPr/>
          <p:nvPr/>
        </p:nvSpPr>
        <p:spPr>
          <a:xfrm>
            <a:off x="0" y="0"/>
            <a:ext cx="36576000" cy="20574000"/>
          </a:xfrm>
          <a:prstGeom prst="rect">
            <a:avLst/>
          </a:prstGeom>
          <a:solidFill>
            <a:srgbClr val="9E1212"/>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pic>
        <p:nvPicPr>
          <p:cNvPr id="60" name="Google Shape;60;p13"/>
          <p:cNvPicPr preferRelativeResize="0"/>
          <p:nvPr/>
        </p:nvPicPr>
        <p:blipFill rotWithShape="1">
          <a:blip r:embed="rId2">
            <a:alphaModFix/>
          </a:blip>
          <a:srcRect/>
          <a:stretch/>
        </p:blipFill>
        <p:spPr>
          <a:xfrm>
            <a:off x="14020433" y="3034265"/>
            <a:ext cx="8535141" cy="7600341"/>
          </a:xfrm>
          <a:prstGeom prst="rect">
            <a:avLst/>
          </a:prstGeom>
          <a:noFill/>
          <a:ln>
            <a:noFill/>
          </a:ln>
        </p:spPr>
      </p:pic>
      <p:sp>
        <p:nvSpPr>
          <p:cNvPr id="61" name="Google Shape;61;p13"/>
          <p:cNvSpPr txBox="1">
            <a:spLocks noGrp="1"/>
          </p:cNvSpPr>
          <p:nvPr>
            <p:ph type="title"/>
          </p:nvPr>
        </p:nvSpPr>
        <p:spPr>
          <a:xfrm>
            <a:off x="1661160" y="12714675"/>
            <a:ext cx="33253200" cy="1969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sz="13200">
                <a:solidFill>
                  <a:schemeClr val="lt1"/>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62" name="Google Shape;62;p13"/>
          <p:cNvSpPr txBox="1">
            <a:spLocks noGrp="1"/>
          </p:cNvSpPr>
          <p:nvPr>
            <p:ph type="body" idx="1"/>
          </p:nvPr>
        </p:nvSpPr>
        <p:spPr>
          <a:xfrm>
            <a:off x="1661160" y="14930019"/>
            <a:ext cx="33253200" cy="1752000"/>
          </a:xfrm>
          <a:prstGeom prst="rect">
            <a:avLst/>
          </a:prstGeom>
          <a:noFill/>
          <a:ln>
            <a:noFill/>
          </a:ln>
        </p:spPr>
        <p:txBody>
          <a:bodyPr spcFirstLastPara="1" wrap="square" lIns="76200" tIns="38075" rIns="76200" bIns="38075" anchor="t" anchorCtr="0">
            <a:noAutofit/>
          </a:bodyPr>
          <a:lstStyle>
            <a:lvl1pPr marL="1828755" lvl="0" indent="-914376" algn="ctr" rtl="0">
              <a:lnSpc>
                <a:spcPct val="90000"/>
              </a:lnSpc>
              <a:spcBef>
                <a:spcPts val="3201"/>
              </a:spcBef>
              <a:spcAft>
                <a:spcPts val="0"/>
              </a:spcAft>
              <a:buSzPts val="2000"/>
              <a:buFont typeface="Trebuchet MS"/>
              <a:buNone/>
              <a:defRPr sz="8001" b="0">
                <a:solidFill>
                  <a:schemeClr val="lt1"/>
                </a:solidFill>
                <a:latin typeface="Trebuchet MS"/>
                <a:ea typeface="Trebuchet MS"/>
                <a:cs typeface="Trebuchet MS"/>
                <a:sym typeface="Trebuchet MS"/>
              </a:defRPr>
            </a:lvl1pPr>
            <a:lvl2pPr marL="3657510" lvl="1"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2pPr>
            <a:lvl3pPr marL="5486262" lvl="2" indent="-914376" algn="ctr" rtl="0">
              <a:lnSpc>
                <a:spcPct val="90000"/>
              </a:lnSpc>
              <a:spcBef>
                <a:spcPts val="3201"/>
              </a:spcBef>
              <a:spcAft>
                <a:spcPts val="0"/>
              </a:spcAft>
              <a:buSzPts val="2300"/>
              <a:buFont typeface="Trebuchet MS"/>
              <a:buNone/>
              <a:defRPr sz="9201">
                <a:solidFill>
                  <a:schemeClr val="lt2"/>
                </a:solidFill>
                <a:latin typeface="Trebuchet MS"/>
                <a:ea typeface="Trebuchet MS"/>
                <a:cs typeface="Trebuchet MS"/>
                <a:sym typeface="Trebuchet MS"/>
              </a:defRPr>
            </a:lvl3pPr>
            <a:lvl4pPr marL="7315017" lvl="3" indent="-914376" algn="ctr" rtl="0">
              <a:spcBef>
                <a:spcPts val="32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4pPr>
            <a:lvl5pPr marL="9143772" lvl="4" indent="-914376" algn="ctr" rtl="0">
              <a:spcBef>
                <a:spcPts val="2001"/>
              </a:spcBef>
              <a:spcAft>
                <a:spcPts val="0"/>
              </a:spcAft>
              <a:buClr>
                <a:schemeClr val="lt2"/>
              </a:buClr>
              <a:buSzPts val="2300"/>
              <a:buFont typeface="Trebuchet MS"/>
              <a:buNone/>
              <a:defRPr sz="9201">
                <a:solidFill>
                  <a:schemeClr val="lt2"/>
                </a:solidFill>
                <a:latin typeface="Trebuchet MS"/>
                <a:ea typeface="Trebuchet MS"/>
                <a:cs typeface="Trebuchet MS"/>
                <a:sym typeface="Trebuchet MS"/>
              </a:defRPr>
            </a:lvl5pPr>
            <a:lvl6pPr marL="10972527" lvl="5" indent="-1295367" algn="l" rtl="0">
              <a:spcBef>
                <a:spcPts val="1200"/>
              </a:spcBef>
              <a:spcAft>
                <a:spcPts val="0"/>
              </a:spcAft>
              <a:buClr>
                <a:schemeClr val="dk2"/>
              </a:buClr>
              <a:buSzPts val="1500"/>
              <a:buChar char="»"/>
              <a:defRPr/>
            </a:lvl6pPr>
            <a:lvl7pPr marL="12801279" lvl="6" indent="-1295367" algn="l" rtl="0">
              <a:spcBef>
                <a:spcPts val="1200"/>
              </a:spcBef>
              <a:spcAft>
                <a:spcPts val="0"/>
              </a:spcAft>
              <a:buClr>
                <a:schemeClr val="dk2"/>
              </a:buClr>
              <a:buSzPts val="1500"/>
              <a:buChar char="»"/>
              <a:defRPr/>
            </a:lvl7pPr>
            <a:lvl8pPr marL="14630034" lvl="7" indent="-1295367" algn="l" rtl="0">
              <a:spcBef>
                <a:spcPts val="1200"/>
              </a:spcBef>
              <a:spcAft>
                <a:spcPts val="0"/>
              </a:spcAft>
              <a:buClr>
                <a:schemeClr val="dk2"/>
              </a:buClr>
              <a:buSzPts val="1500"/>
              <a:buChar char="»"/>
              <a:defRPr/>
            </a:lvl8pPr>
            <a:lvl9pPr marL="16458789" lvl="8" indent="-1295367" algn="l" rtl="0">
              <a:spcBef>
                <a:spcPts val="120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55903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Video" type="titleOnly">
  <p:cSld name="Video">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a:stretch/>
        </p:blipFill>
        <p:spPr>
          <a:xfrm>
            <a:off x="2289" y="1292"/>
            <a:ext cx="36571428" cy="20571429"/>
          </a:xfrm>
          <a:prstGeom prst="rect">
            <a:avLst/>
          </a:prstGeom>
          <a:noFill/>
          <a:ln>
            <a:noFill/>
          </a:ln>
        </p:spPr>
      </p:pic>
      <p:sp>
        <p:nvSpPr>
          <p:cNvPr id="65" name="Google Shape;65;p14"/>
          <p:cNvSpPr/>
          <p:nvPr/>
        </p:nvSpPr>
        <p:spPr>
          <a:xfrm>
            <a:off x="0" y="0"/>
            <a:ext cx="36576000" cy="20574000"/>
          </a:xfrm>
          <a:prstGeom prst="rect">
            <a:avLst/>
          </a:prstGeom>
          <a:solidFill>
            <a:schemeClr val="dk2">
              <a:alpha val="60000"/>
            </a:schemeClr>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66" name="Google Shape;66;p14"/>
          <p:cNvSpPr txBox="1">
            <a:spLocks noGrp="1"/>
          </p:cNvSpPr>
          <p:nvPr>
            <p:ph type="title"/>
          </p:nvPr>
        </p:nvSpPr>
        <p:spPr>
          <a:xfrm>
            <a:off x="5178324" y="17842104"/>
            <a:ext cx="26218800" cy="123120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sz="6801">
                <a:solidFill>
                  <a:schemeClr val="lt1"/>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53436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7"/>
        <p:cNvGrpSpPr/>
        <p:nvPr/>
      </p:nvGrpSpPr>
      <p:grpSpPr>
        <a:xfrm>
          <a:off x="0" y="0"/>
          <a:ext cx="0" cy="0"/>
          <a:chOff x="0" y="0"/>
          <a:chExt cx="0" cy="0"/>
        </a:xfrm>
      </p:grpSpPr>
      <p:sp>
        <p:nvSpPr>
          <p:cNvPr id="68" name="Google Shape;68;p15"/>
          <p:cNvSpPr/>
          <p:nvPr/>
        </p:nvSpPr>
        <p:spPr>
          <a:xfrm>
            <a:off x="0" y="0"/>
            <a:ext cx="36576000" cy="20574000"/>
          </a:xfrm>
          <a:prstGeom prst="rect">
            <a:avLst/>
          </a:prstGeom>
          <a:solidFill>
            <a:schemeClr val="lt1"/>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3648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DEMO Placeholder">
  <p:cSld name="DEMO Placeholder">
    <p:spTree>
      <p:nvGrpSpPr>
        <p:cNvPr id="1" name="Shape 69"/>
        <p:cNvGrpSpPr/>
        <p:nvPr/>
      </p:nvGrpSpPr>
      <p:grpSpPr>
        <a:xfrm>
          <a:off x="0" y="0"/>
          <a:ext cx="0" cy="0"/>
          <a:chOff x="0" y="0"/>
          <a:chExt cx="0" cy="0"/>
        </a:xfrm>
      </p:grpSpPr>
      <p:sp>
        <p:nvSpPr>
          <p:cNvPr id="70" name="Google Shape;70;p16"/>
          <p:cNvSpPr/>
          <p:nvPr/>
        </p:nvSpPr>
        <p:spPr>
          <a:xfrm>
            <a:off x="0" y="0"/>
            <a:ext cx="36576000" cy="20574000"/>
          </a:xfrm>
          <a:prstGeom prst="rect">
            <a:avLst/>
          </a:prstGeom>
          <a:solidFill>
            <a:schemeClr val="lt1"/>
          </a:soli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71" name="Google Shape;71;p16"/>
          <p:cNvSpPr txBox="1">
            <a:spLocks noGrp="1"/>
          </p:cNvSpPr>
          <p:nvPr>
            <p:ph type="title"/>
          </p:nvPr>
        </p:nvSpPr>
        <p:spPr>
          <a:xfrm>
            <a:off x="1661160" y="17231577"/>
            <a:ext cx="33253200" cy="1785600"/>
          </a:xfrm>
          <a:prstGeom prst="rect">
            <a:avLst/>
          </a:prstGeom>
          <a:noFill/>
          <a:ln>
            <a:noFill/>
          </a:ln>
        </p:spPr>
        <p:txBody>
          <a:bodyPr spcFirstLastPara="1" wrap="square" lIns="76200" tIns="38075" rIns="76200" bIns="38075" anchor="ctr" anchorCtr="0">
            <a:noAutofit/>
          </a:bodyPr>
          <a:lstStyle>
            <a:lvl1pPr lvl="0" algn="ctr" rtl="0">
              <a:lnSpc>
                <a:spcPct val="90000"/>
              </a:lnSpc>
              <a:spcBef>
                <a:spcPts val="0"/>
              </a:spcBef>
              <a:spcAft>
                <a:spcPts val="0"/>
              </a:spcAft>
              <a:buSzPts val="1200"/>
              <a:buNone/>
              <a:defRPr sz="10800">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Tree>
    <p:extLst>
      <p:ext uri="{BB962C8B-B14F-4D97-AF65-F5344CB8AC3E}">
        <p14:creationId xmlns:p14="http://schemas.microsoft.com/office/powerpoint/2010/main" val="172425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a:stretch/>
        </p:blipFill>
        <p:spPr>
          <a:xfrm rot="10800000" flipH="1">
            <a:off x="0" y="0"/>
            <a:ext cx="36576000" cy="20574000"/>
          </a:xfrm>
          <a:prstGeom prst="rect">
            <a:avLst/>
          </a:prstGeom>
          <a:noFill/>
          <a:ln>
            <a:noFill/>
          </a:ln>
        </p:spPr>
      </p:pic>
      <p:sp>
        <p:nvSpPr>
          <p:cNvPr id="74" name="Google Shape;74;p17"/>
          <p:cNvSpPr/>
          <p:nvPr/>
        </p:nvSpPr>
        <p:spPr>
          <a:xfrm>
            <a:off x="0" y="0"/>
            <a:ext cx="36576000" cy="20574000"/>
          </a:xfrm>
          <a:prstGeom prst="rect">
            <a:avLst/>
          </a:prstGeom>
          <a:gradFill>
            <a:gsLst>
              <a:gs pos="0">
                <a:srgbClr val="000000">
                  <a:alpha val="61960"/>
                </a:srgbClr>
              </a:gs>
              <a:gs pos="69000">
                <a:srgbClr val="000000">
                  <a:alpha val="76862"/>
                </a:srgbClr>
              </a:gs>
              <a:gs pos="100000">
                <a:srgbClr val="000000">
                  <a:alpha val="76862"/>
                </a:srgbClr>
              </a:gs>
            </a:gsLst>
            <a:lin ang="5400012" scaled="0"/>
          </a:gra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Tree>
    <p:extLst>
      <p:ext uri="{BB962C8B-B14F-4D97-AF65-F5344CB8AC3E}">
        <p14:creationId xmlns:p14="http://schemas.microsoft.com/office/powerpoint/2010/main" val="150798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Subtitle, and Content with CONFIDENTIAL">
  <p:cSld name="Title, Subtitle, and Content with CONFIDENTIAL">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1722501" y="449175"/>
            <a:ext cx="33253200" cy="1969200"/>
          </a:xfrm>
          <a:prstGeom prst="rect">
            <a:avLst/>
          </a:prstGeom>
          <a:noFill/>
          <a:ln>
            <a:noFill/>
          </a:ln>
        </p:spPr>
        <p:txBody>
          <a:bodyPr spcFirstLastPara="1" wrap="square" lIns="63500" tIns="31725" rIns="63500" bIns="31725" anchor="b" anchorCtr="0">
            <a:noAutofit/>
          </a:bodyPr>
          <a:lstStyle>
            <a:lvl1pPr lvl="0" algn="ctr" rtl="0">
              <a:lnSpc>
                <a:spcPct val="90000"/>
              </a:lnSpc>
              <a:spcBef>
                <a:spcPts val="0"/>
              </a:spcBef>
              <a:spcAft>
                <a:spcPts val="0"/>
              </a:spcAft>
              <a:buClr>
                <a:schemeClr val="dk2"/>
              </a:buClr>
              <a:buSzPts val="1000"/>
              <a:buFont typeface="Trebuchet MS"/>
              <a:buNone/>
              <a:defRPr>
                <a:solidFill>
                  <a:schemeClr val="dk2"/>
                </a:solidFill>
              </a:defRPr>
            </a:lvl1pPr>
            <a:lvl2pPr lvl="1" algn="l" rtl="0">
              <a:spcBef>
                <a:spcPts val="0"/>
              </a:spcBef>
              <a:spcAft>
                <a:spcPts val="0"/>
              </a:spcAft>
              <a:buClr>
                <a:srgbClr val="73B900"/>
              </a:buClr>
              <a:buSzPts val="1000"/>
              <a:buFont typeface="Arial"/>
              <a:buNone/>
              <a:defRPr/>
            </a:lvl2pPr>
            <a:lvl3pPr lvl="2" algn="l" rtl="0">
              <a:spcBef>
                <a:spcPts val="0"/>
              </a:spcBef>
              <a:spcAft>
                <a:spcPts val="0"/>
              </a:spcAft>
              <a:buClr>
                <a:srgbClr val="73B900"/>
              </a:buClr>
              <a:buSzPts val="1000"/>
              <a:buFont typeface="Arial"/>
              <a:buNone/>
              <a:defRPr/>
            </a:lvl3pPr>
            <a:lvl4pPr lvl="3" algn="l" rtl="0">
              <a:spcBef>
                <a:spcPts val="0"/>
              </a:spcBef>
              <a:spcAft>
                <a:spcPts val="0"/>
              </a:spcAft>
              <a:buClr>
                <a:srgbClr val="73B900"/>
              </a:buClr>
              <a:buSzPts val="1000"/>
              <a:buFont typeface="Arial"/>
              <a:buNone/>
              <a:defRPr/>
            </a:lvl4pPr>
            <a:lvl5pPr lvl="4" algn="l" rtl="0">
              <a:spcBef>
                <a:spcPts val="0"/>
              </a:spcBef>
              <a:spcAft>
                <a:spcPts val="0"/>
              </a:spcAft>
              <a:buClr>
                <a:srgbClr val="73B900"/>
              </a:buClr>
              <a:buSzPts val="1000"/>
              <a:buFont typeface="Arial"/>
              <a:buNone/>
              <a:defRPr/>
            </a:lvl5pPr>
            <a:lvl6pPr lvl="5" algn="l" rtl="0">
              <a:spcBef>
                <a:spcPts val="0"/>
              </a:spcBef>
              <a:spcAft>
                <a:spcPts val="0"/>
              </a:spcAft>
              <a:buClr>
                <a:srgbClr val="73B900"/>
              </a:buClr>
              <a:buSzPts val="1000"/>
              <a:buFont typeface="Arial"/>
              <a:buNone/>
              <a:defRPr/>
            </a:lvl6pPr>
            <a:lvl7pPr lvl="6" algn="l" rtl="0">
              <a:spcBef>
                <a:spcPts val="0"/>
              </a:spcBef>
              <a:spcAft>
                <a:spcPts val="0"/>
              </a:spcAft>
              <a:buClr>
                <a:srgbClr val="73B900"/>
              </a:buClr>
              <a:buSzPts val="1000"/>
              <a:buFont typeface="Arial"/>
              <a:buNone/>
              <a:defRPr/>
            </a:lvl7pPr>
            <a:lvl8pPr lvl="7" algn="l" rtl="0">
              <a:spcBef>
                <a:spcPts val="0"/>
              </a:spcBef>
              <a:spcAft>
                <a:spcPts val="0"/>
              </a:spcAft>
              <a:buClr>
                <a:srgbClr val="73B900"/>
              </a:buClr>
              <a:buSzPts val="1000"/>
              <a:buFont typeface="Arial"/>
              <a:buNone/>
              <a:defRPr/>
            </a:lvl8pPr>
            <a:lvl9pPr lvl="8" algn="l" rtl="0">
              <a:spcBef>
                <a:spcPts val="0"/>
              </a:spcBef>
              <a:spcAft>
                <a:spcPts val="0"/>
              </a:spcAft>
              <a:buClr>
                <a:srgbClr val="73B900"/>
              </a:buClr>
              <a:buSzPts val="1000"/>
              <a:buFont typeface="Arial"/>
              <a:buNone/>
              <a:defRPr/>
            </a:lvl9pPr>
          </a:lstStyle>
          <a:p>
            <a:endParaRPr/>
          </a:p>
        </p:txBody>
      </p:sp>
      <p:sp>
        <p:nvSpPr>
          <p:cNvPr id="77" name="Google Shape;77;p18"/>
          <p:cNvSpPr txBox="1">
            <a:spLocks noGrp="1"/>
          </p:cNvSpPr>
          <p:nvPr>
            <p:ph type="body" idx="1"/>
          </p:nvPr>
        </p:nvSpPr>
        <p:spPr>
          <a:xfrm>
            <a:off x="1722501" y="3386667"/>
            <a:ext cx="33162000" cy="16020000"/>
          </a:xfrm>
          <a:prstGeom prst="rect">
            <a:avLst/>
          </a:prstGeom>
          <a:noFill/>
          <a:ln>
            <a:noFill/>
          </a:ln>
        </p:spPr>
        <p:txBody>
          <a:bodyPr spcFirstLastPara="1" wrap="square" lIns="63500" tIns="31725" rIns="63500" bIns="31725" anchor="t" anchorCtr="0">
            <a:noAutofit/>
          </a:bodyPr>
          <a:lstStyle>
            <a:lvl1pPr marL="1828755" lvl="0" indent="-914376" algn="l" rtl="0">
              <a:lnSpc>
                <a:spcPct val="90000"/>
              </a:lnSpc>
              <a:spcBef>
                <a:spcPts val="3201"/>
              </a:spcBef>
              <a:spcAft>
                <a:spcPts val="0"/>
              </a:spcAft>
              <a:buClr>
                <a:schemeClr val="dk1"/>
              </a:buClr>
              <a:buSzPts val="1700"/>
              <a:buFont typeface="Trebuchet MS"/>
              <a:buNone/>
              <a:defRPr sz="8001">
                <a:solidFill>
                  <a:schemeClr val="dk2"/>
                </a:solidFill>
              </a:defRPr>
            </a:lvl1pPr>
            <a:lvl2pPr marL="3657510" lvl="1" indent="-914376" algn="l" rtl="0">
              <a:lnSpc>
                <a:spcPct val="90000"/>
              </a:lnSpc>
              <a:spcBef>
                <a:spcPts val="3201"/>
              </a:spcBef>
              <a:spcAft>
                <a:spcPts val="0"/>
              </a:spcAft>
              <a:buClr>
                <a:schemeClr val="dk1"/>
              </a:buClr>
              <a:buSzPts val="1400"/>
              <a:buFont typeface="Trebuchet MS"/>
              <a:buNone/>
              <a:defRPr sz="6801">
                <a:solidFill>
                  <a:schemeClr val="dk2"/>
                </a:solidFill>
              </a:defRPr>
            </a:lvl2pPr>
            <a:lvl3pPr marL="5486262" lvl="2" indent="-914376" algn="l" rtl="0">
              <a:lnSpc>
                <a:spcPct val="90000"/>
              </a:lnSpc>
              <a:spcBef>
                <a:spcPts val="3201"/>
              </a:spcBef>
              <a:spcAft>
                <a:spcPts val="0"/>
              </a:spcAft>
              <a:buClr>
                <a:schemeClr val="dk1"/>
              </a:buClr>
              <a:buSzPts val="1300"/>
              <a:buFont typeface="Trebuchet MS"/>
              <a:buNone/>
              <a:defRPr sz="6000">
                <a:solidFill>
                  <a:schemeClr val="dk2"/>
                </a:solidFill>
              </a:defRPr>
            </a:lvl3pPr>
            <a:lvl4pPr marL="7315017" lvl="3" indent="-1244568" algn="l" rtl="0">
              <a:spcBef>
                <a:spcPts val="3201"/>
              </a:spcBef>
              <a:spcAft>
                <a:spcPts val="0"/>
              </a:spcAft>
              <a:buClr>
                <a:schemeClr val="dk1"/>
              </a:buClr>
              <a:buSzPts val="1300"/>
              <a:buFont typeface="Noto Sans Symbols"/>
              <a:buChar char="▪"/>
              <a:defRPr sz="6000">
                <a:solidFill>
                  <a:schemeClr val="lt1"/>
                </a:solidFill>
              </a:defRPr>
            </a:lvl4pPr>
            <a:lvl5pPr marL="9143772" lvl="4" indent="-1269969" algn="l" rtl="0">
              <a:spcBef>
                <a:spcPts val="1200"/>
              </a:spcBef>
              <a:spcAft>
                <a:spcPts val="0"/>
              </a:spcAft>
              <a:buClr>
                <a:schemeClr val="dk1"/>
              </a:buClr>
              <a:buSzPts val="1400"/>
              <a:buFont typeface="Noto Sans Symbols"/>
              <a:buChar char="▪"/>
              <a:defRPr>
                <a:solidFill>
                  <a:schemeClr val="lt1"/>
                </a:solidFill>
              </a:defRPr>
            </a:lvl5pPr>
            <a:lvl6pPr marL="10972527" lvl="5" indent="-1244568" algn="l" rtl="0">
              <a:spcBef>
                <a:spcPts val="1200"/>
              </a:spcBef>
              <a:spcAft>
                <a:spcPts val="0"/>
              </a:spcAft>
              <a:buClr>
                <a:schemeClr val="dk2"/>
              </a:buClr>
              <a:buSzPts val="1300"/>
              <a:buFont typeface="Trebuchet MS"/>
              <a:buChar char="»"/>
              <a:defRPr/>
            </a:lvl6pPr>
            <a:lvl7pPr marL="12801279" lvl="6" indent="-1244568" algn="l" rtl="0">
              <a:spcBef>
                <a:spcPts val="1200"/>
              </a:spcBef>
              <a:spcAft>
                <a:spcPts val="0"/>
              </a:spcAft>
              <a:buClr>
                <a:schemeClr val="dk2"/>
              </a:buClr>
              <a:buSzPts val="1300"/>
              <a:buFont typeface="Trebuchet MS"/>
              <a:buChar char="»"/>
              <a:defRPr/>
            </a:lvl7pPr>
            <a:lvl8pPr marL="14630034" lvl="7" indent="-1244568" algn="l" rtl="0">
              <a:spcBef>
                <a:spcPts val="1200"/>
              </a:spcBef>
              <a:spcAft>
                <a:spcPts val="0"/>
              </a:spcAft>
              <a:buClr>
                <a:schemeClr val="dk2"/>
              </a:buClr>
              <a:buSzPts val="1300"/>
              <a:buFont typeface="Trebuchet MS"/>
              <a:buChar char="»"/>
              <a:defRPr/>
            </a:lvl8pPr>
            <a:lvl9pPr marL="16458789" lvl="8" indent="-1244568" algn="l" rtl="0">
              <a:spcBef>
                <a:spcPts val="1200"/>
              </a:spcBef>
              <a:spcAft>
                <a:spcPts val="0"/>
              </a:spcAft>
              <a:buClr>
                <a:schemeClr val="dk2"/>
              </a:buClr>
              <a:buSzPts val="1300"/>
              <a:buFont typeface="Trebuchet MS"/>
              <a:buChar char="»"/>
              <a:defRPr/>
            </a:lvl9pPr>
          </a:lstStyle>
          <a:p>
            <a:endParaRPr/>
          </a:p>
        </p:txBody>
      </p:sp>
    </p:spTree>
    <p:extLst>
      <p:ext uri="{BB962C8B-B14F-4D97-AF65-F5344CB8AC3E}">
        <p14:creationId xmlns:p14="http://schemas.microsoft.com/office/powerpoint/2010/main" val="253095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Subtitle, and Content 1 1">
  <p:cSld name="Title, Subtitle, and Content 1 1">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1661160" y="2458089"/>
            <a:ext cx="33254400" cy="1970400"/>
          </a:xfrm>
          <a:prstGeom prst="rect">
            <a:avLst/>
          </a:prstGeom>
          <a:noFill/>
          <a:ln>
            <a:noFill/>
          </a:ln>
        </p:spPr>
        <p:txBody>
          <a:bodyPr spcFirstLastPara="1" wrap="square" lIns="76175" tIns="38075" rIns="76175" bIns="38075" anchor="b" anchorCtr="0">
            <a:noAutofit/>
          </a:bodyPr>
          <a:lstStyle>
            <a:lvl1pPr marR="0" lvl="0" algn="ctr" rtl="0">
              <a:lnSpc>
                <a:spcPct val="90000"/>
              </a:lnSpc>
              <a:spcBef>
                <a:spcPts val="0"/>
              </a:spcBef>
              <a:spcAft>
                <a:spcPts val="0"/>
              </a:spcAft>
              <a:buClr>
                <a:schemeClr val="dk2"/>
              </a:buClr>
              <a:buSzPts val="1200"/>
              <a:buFont typeface="Trebuchet MS"/>
              <a:buNone/>
              <a:defRPr sz="1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200"/>
              <a:buFont typeface="Arial"/>
              <a:buNone/>
              <a:defRPr sz="10800" b="1" i="0" u="none" strike="noStrike" cap="none">
                <a:solidFill>
                  <a:srgbClr val="73B900"/>
                </a:solidFill>
                <a:latin typeface="Arial"/>
                <a:ea typeface="Arial"/>
                <a:cs typeface="Arial"/>
                <a:sym typeface="Arial"/>
              </a:defRPr>
            </a:lvl9pPr>
          </a:lstStyle>
          <a:p>
            <a:endParaRPr/>
          </a:p>
        </p:txBody>
      </p:sp>
      <p:sp>
        <p:nvSpPr>
          <p:cNvPr id="80" name="Google Shape;80;p19"/>
          <p:cNvSpPr txBox="1">
            <a:spLocks noGrp="1"/>
          </p:cNvSpPr>
          <p:nvPr>
            <p:ph type="body" idx="1"/>
          </p:nvPr>
        </p:nvSpPr>
        <p:spPr>
          <a:xfrm>
            <a:off x="1722501" y="7010115"/>
            <a:ext cx="33162000" cy="12396000"/>
          </a:xfrm>
          <a:prstGeom prst="rect">
            <a:avLst/>
          </a:prstGeom>
          <a:noFill/>
          <a:ln>
            <a:noFill/>
          </a:ln>
        </p:spPr>
        <p:txBody>
          <a:bodyPr spcFirstLastPara="1" wrap="square" lIns="76175" tIns="38075" rIns="76175" bIns="38075" anchor="t" anchorCtr="0">
            <a:noAutofit/>
          </a:bodyPr>
          <a:lstStyle>
            <a:lvl1pPr marL="1828755" marR="0" lvl="0" indent="-914376" algn="l" rtl="0">
              <a:lnSpc>
                <a:spcPct val="90000"/>
              </a:lnSpc>
              <a:spcBef>
                <a:spcPts val="3201"/>
              </a:spcBef>
              <a:spcAft>
                <a:spcPts val="0"/>
              </a:spcAft>
              <a:buClr>
                <a:schemeClr val="dk1"/>
              </a:buClr>
              <a:buSzPts val="1500"/>
              <a:buFont typeface="Trebuchet MS"/>
              <a:buNone/>
              <a:defRPr sz="6000" b="0" i="0" u="none" strike="noStrike" cap="none">
                <a:solidFill>
                  <a:schemeClr val="dk2"/>
                </a:solidFill>
                <a:latin typeface="Trebuchet MS"/>
                <a:ea typeface="Trebuchet MS"/>
                <a:cs typeface="Trebuchet MS"/>
                <a:sym typeface="Trebuchet MS"/>
              </a:defRPr>
            </a:lvl1pPr>
            <a:lvl2pPr marL="3657510" marR="0" lvl="1" indent="-914376" algn="l" rtl="0">
              <a:lnSpc>
                <a:spcPct val="90000"/>
              </a:lnSpc>
              <a:spcBef>
                <a:spcPts val="3201"/>
              </a:spcBef>
              <a:spcAft>
                <a:spcPts val="0"/>
              </a:spcAft>
              <a:buClr>
                <a:schemeClr val="dk1"/>
              </a:buClr>
              <a:buSzPts val="1400"/>
              <a:buFont typeface="Trebuchet MS"/>
              <a:buNone/>
              <a:defRPr sz="5601" b="0" i="0" u="none" strike="noStrike" cap="none">
                <a:solidFill>
                  <a:schemeClr val="dk2"/>
                </a:solidFill>
                <a:latin typeface="Trebuchet MS"/>
                <a:ea typeface="Trebuchet MS"/>
                <a:cs typeface="Trebuchet MS"/>
                <a:sym typeface="Trebuchet MS"/>
              </a:defRPr>
            </a:lvl2pPr>
            <a:lvl3pPr marL="5486262" marR="0" lvl="2" indent="-914376" algn="l" rtl="0">
              <a:lnSpc>
                <a:spcPct val="90000"/>
              </a:lnSpc>
              <a:spcBef>
                <a:spcPts val="3201"/>
              </a:spcBef>
              <a:spcAft>
                <a:spcPts val="0"/>
              </a:spcAft>
              <a:buClr>
                <a:schemeClr val="dk1"/>
              </a:buClr>
              <a:buSzPts val="1200"/>
              <a:buFont typeface="Trebuchet MS"/>
              <a:buNone/>
              <a:defRPr sz="4800" b="0" i="0" u="none" strike="noStrike" cap="none">
                <a:solidFill>
                  <a:schemeClr val="dk2"/>
                </a:solidFill>
                <a:latin typeface="Trebuchet MS"/>
                <a:ea typeface="Trebuchet MS"/>
                <a:cs typeface="Trebuchet MS"/>
                <a:sym typeface="Trebuchet MS"/>
              </a:defRPr>
            </a:lvl3pPr>
            <a:lvl4pPr marL="7315017" marR="0" lvl="3" indent="-1295367" algn="l" rtl="0">
              <a:spcBef>
                <a:spcPts val="3201"/>
              </a:spcBef>
              <a:spcAft>
                <a:spcPts val="0"/>
              </a:spcAft>
              <a:buClr>
                <a:schemeClr val="dk1"/>
              </a:buClr>
              <a:buSzPts val="1500"/>
              <a:buFont typeface="Noto Sans Symbols"/>
              <a:buChar char="▪"/>
              <a:defRPr sz="6000" b="0" i="0" u="none" strike="noStrike" cap="none">
                <a:solidFill>
                  <a:schemeClr val="lt1"/>
                </a:solidFill>
                <a:latin typeface="Trebuchet MS"/>
                <a:ea typeface="Trebuchet MS"/>
                <a:cs typeface="Trebuchet MS"/>
                <a:sym typeface="Trebuchet MS"/>
              </a:defRPr>
            </a:lvl4pPr>
            <a:lvl5pPr marL="9143772" marR="0" lvl="4" indent="-1346166" algn="l" rtl="0">
              <a:spcBef>
                <a:spcPts val="1200"/>
              </a:spcBef>
              <a:spcAft>
                <a:spcPts val="0"/>
              </a:spcAft>
              <a:buClr>
                <a:schemeClr val="dk1"/>
              </a:buClr>
              <a:buSzPts val="1700"/>
              <a:buFont typeface="Noto Sans Symbols"/>
              <a:buChar char="▪"/>
              <a:defRPr sz="6801" b="0" i="0" u="none" strike="noStrike" cap="none">
                <a:solidFill>
                  <a:schemeClr val="lt1"/>
                </a:solidFill>
                <a:latin typeface="Trebuchet MS"/>
                <a:ea typeface="Trebuchet MS"/>
                <a:cs typeface="Trebuchet MS"/>
                <a:sym typeface="Trebuchet MS"/>
              </a:defRPr>
            </a:lvl5pPr>
            <a:lvl6pPr marL="10972527" marR="0" lvl="5"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6pPr>
            <a:lvl7pPr marL="12801279" marR="0" lvl="6"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7pPr>
            <a:lvl8pPr marL="14630034" marR="0" lvl="7"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8pPr>
            <a:lvl9pPr marL="16458789" marR="0" lvl="8"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9pPr>
          </a:lstStyle>
          <a:p>
            <a:endParaRPr/>
          </a:p>
        </p:txBody>
      </p:sp>
      <p:sp>
        <p:nvSpPr>
          <p:cNvPr id="81" name="Google Shape;81;p19"/>
          <p:cNvSpPr txBox="1">
            <a:spLocks noGrp="1"/>
          </p:cNvSpPr>
          <p:nvPr>
            <p:ph type="body" idx="2"/>
          </p:nvPr>
        </p:nvSpPr>
        <p:spPr>
          <a:xfrm>
            <a:off x="1661160" y="4198443"/>
            <a:ext cx="33254400" cy="1752000"/>
          </a:xfrm>
          <a:prstGeom prst="rect">
            <a:avLst/>
          </a:prstGeom>
          <a:noFill/>
          <a:ln>
            <a:noFill/>
          </a:ln>
        </p:spPr>
        <p:txBody>
          <a:bodyPr spcFirstLastPara="1" wrap="square" lIns="76175" tIns="38075" rIns="76175" bIns="38075" anchor="t" anchorCtr="0">
            <a:noAutofit/>
          </a:bodyPr>
          <a:lstStyle>
            <a:lvl1pPr marL="1828755" marR="0" lvl="0" indent="-914376" algn="ctr" rtl="0">
              <a:lnSpc>
                <a:spcPct val="90000"/>
              </a:lnSpc>
              <a:spcBef>
                <a:spcPts val="3201"/>
              </a:spcBef>
              <a:spcAft>
                <a:spcPts val="0"/>
              </a:spcAft>
              <a:buClr>
                <a:schemeClr val="dk1"/>
              </a:buClr>
              <a:buSzPts val="2000"/>
              <a:buFont typeface="Trebuchet MS"/>
              <a:buNone/>
              <a:defRPr sz="8001" b="0" i="0" u="none" strike="noStrike" cap="none">
                <a:solidFill>
                  <a:schemeClr val="lt2"/>
                </a:solidFill>
                <a:latin typeface="Trebuchet MS"/>
                <a:ea typeface="Trebuchet MS"/>
                <a:cs typeface="Trebuchet MS"/>
                <a:sym typeface="Trebuchet MS"/>
              </a:defRPr>
            </a:lvl1pPr>
            <a:lvl2pPr marL="3657510" marR="0" lvl="1" indent="-914376" algn="ctr" rtl="0">
              <a:lnSpc>
                <a:spcPct val="90000"/>
              </a:lnSpc>
              <a:spcBef>
                <a:spcPts val="3201"/>
              </a:spcBef>
              <a:spcAft>
                <a:spcPts val="0"/>
              </a:spcAft>
              <a:buClr>
                <a:schemeClr val="dk1"/>
              </a:buClr>
              <a:buSzPts val="2300"/>
              <a:buFont typeface="Trebuchet MS"/>
              <a:buNone/>
              <a:defRPr sz="9201" b="0" i="0" u="none" strike="noStrike" cap="none">
                <a:solidFill>
                  <a:schemeClr val="lt2"/>
                </a:solidFill>
                <a:latin typeface="Trebuchet MS"/>
                <a:ea typeface="Trebuchet MS"/>
                <a:cs typeface="Trebuchet MS"/>
                <a:sym typeface="Trebuchet MS"/>
              </a:defRPr>
            </a:lvl2pPr>
            <a:lvl3pPr marL="5486262" marR="0" lvl="2" indent="-914376" algn="ctr" rtl="0">
              <a:lnSpc>
                <a:spcPct val="90000"/>
              </a:lnSpc>
              <a:spcBef>
                <a:spcPts val="3201"/>
              </a:spcBef>
              <a:spcAft>
                <a:spcPts val="0"/>
              </a:spcAft>
              <a:buClr>
                <a:schemeClr val="dk1"/>
              </a:buClr>
              <a:buSzPts val="2300"/>
              <a:buFont typeface="Trebuchet MS"/>
              <a:buNone/>
              <a:defRPr sz="9201" b="0" i="0" u="none" strike="noStrike" cap="none">
                <a:solidFill>
                  <a:schemeClr val="lt2"/>
                </a:solidFill>
                <a:latin typeface="Trebuchet MS"/>
                <a:ea typeface="Trebuchet MS"/>
                <a:cs typeface="Trebuchet MS"/>
                <a:sym typeface="Trebuchet MS"/>
              </a:defRPr>
            </a:lvl3pPr>
            <a:lvl4pPr marL="7315017" marR="0" lvl="3" indent="-914376" algn="ctr" rtl="0">
              <a:spcBef>
                <a:spcPts val="3201"/>
              </a:spcBef>
              <a:spcAft>
                <a:spcPts val="0"/>
              </a:spcAft>
              <a:buClr>
                <a:schemeClr val="lt2"/>
              </a:buClr>
              <a:buSzPts val="2300"/>
              <a:buFont typeface="Trebuchet MS"/>
              <a:buNone/>
              <a:defRPr sz="9201" b="0" i="0" u="none" strike="noStrike" cap="none">
                <a:solidFill>
                  <a:schemeClr val="lt2"/>
                </a:solidFill>
                <a:latin typeface="Trebuchet MS"/>
                <a:ea typeface="Trebuchet MS"/>
                <a:cs typeface="Trebuchet MS"/>
                <a:sym typeface="Trebuchet MS"/>
              </a:defRPr>
            </a:lvl4pPr>
            <a:lvl5pPr marL="9143772" marR="0" lvl="4" indent="-914376" algn="ctr" rtl="0">
              <a:spcBef>
                <a:spcPts val="2001"/>
              </a:spcBef>
              <a:spcAft>
                <a:spcPts val="0"/>
              </a:spcAft>
              <a:buClr>
                <a:schemeClr val="lt2"/>
              </a:buClr>
              <a:buSzPts val="2300"/>
              <a:buFont typeface="Trebuchet MS"/>
              <a:buNone/>
              <a:defRPr sz="9201" b="0" i="0" u="none" strike="noStrike" cap="none">
                <a:solidFill>
                  <a:schemeClr val="lt2"/>
                </a:solidFill>
                <a:latin typeface="Trebuchet MS"/>
                <a:ea typeface="Trebuchet MS"/>
                <a:cs typeface="Trebuchet MS"/>
                <a:sym typeface="Trebuchet MS"/>
              </a:defRPr>
            </a:lvl5pPr>
            <a:lvl6pPr marL="10972527" marR="0" lvl="5"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6pPr>
            <a:lvl7pPr marL="12801279" marR="0" lvl="6"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7pPr>
            <a:lvl8pPr marL="14630034" marR="0" lvl="7"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8pPr>
            <a:lvl9pPr marL="16458789" marR="0" lvl="8" indent="-1346166" algn="l" rtl="0">
              <a:spcBef>
                <a:spcPts val="1200"/>
              </a:spcBef>
              <a:spcAft>
                <a:spcPts val="0"/>
              </a:spcAft>
              <a:buClr>
                <a:schemeClr val="dk2"/>
              </a:buClr>
              <a:buSzPts val="1700"/>
              <a:buFont typeface="Trebuchet MS"/>
              <a:buChar char="»"/>
              <a:defRPr sz="6801"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91380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1246800" y="1780101"/>
            <a:ext cx="34082400" cy="2290800"/>
          </a:xfrm>
          <a:prstGeom prst="rect">
            <a:avLst/>
          </a:prstGeom>
        </p:spPr>
        <p:txBody>
          <a:bodyPr spcFirstLastPara="1" wrap="square" lIns="76200" tIns="38075" rIns="76200" bIns="38075" anchor="b" anchorCtr="0">
            <a:noAutofit/>
          </a:bodyPr>
          <a:lstStyle>
            <a:lvl1pPr lvl="0" rtl="0">
              <a:spcBef>
                <a:spcPts val="0"/>
              </a:spcBef>
              <a:spcAft>
                <a:spcPts val="0"/>
              </a:spcAft>
              <a:buSzPts val="1200"/>
              <a:buNone/>
              <a:defRPr>
                <a:solidFill>
                  <a:schemeClr val="lt2"/>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84" name="Google Shape;84;p20"/>
          <p:cNvSpPr txBox="1">
            <a:spLocks noGrp="1"/>
          </p:cNvSpPr>
          <p:nvPr>
            <p:ph type="body" idx="1"/>
          </p:nvPr>
        </p:nvSpPr>
        <p:spPr>
          <a:xfrm>
            <a:off x="1246800" y="4609899"/>
            <a:ext cx="34082400" cy="13665600"/>
          </a:xfrm>
          <a:prstGeom prst="rect">
            <a:avLst/>
          </a:prstGeom>
        </p:spPr>
        <p:txBody>
          <a:bodyPr spcFirstLastPara="1" wrap="square" lIns="76200" tIns="38075" rIns="76200" bIns="38075" anchor="t" anchorCtr="0">
            <a:noAutofit/>
          </a:bodyPr>
          <a:lstStyle>
            <a:lvl1pPr marL="1828755" lvl="0" indent="-914376" rtl="0">
              <a:spcBef>
                <a:spcPts val="3201"/>
              </a:spcBef>
              <a:spcAft>
                <a:spcPts val="0"/>
              </a:spcAft>
              <a:buSzPts val="1200"/>
              <a:buNone/>
              <a:defRPr/>
            </a:lvl1pPr>
            <a:lvl2pPr marL="3657510" lvl="1" indent="-914376" rtl="0">
              <a:spcBef>
                <a:spcPts val="3201"/>
              </a:spcBef>
              <a:spcAft>
                <a:spcPts val="0"/>
              </a:spcAft>
              <a:buSzPts val="1000"/>
              <a:buNone/>
              <a:defRPr/>
            </a:lvl2pPr>
            <a:lvl3pPr marL="5486262" lvl="2" indent="-914376" rtl="0">
              <a:spcBef>
                <a:spcPts val="3201"/>
              </a:spcBef>
              <a:spcAft>
                <a:spcPts val="0"/>
              </a:spcAft>
              <a:buSzPts val="900"/>
              <a:buNone/>
              <a:defRPr/>
            </a:lvl3pPr>
            <a:lvl4pPr marL="7315017" lvl="3" indent="-1346166" rtl="0">
              <a:spcBef>
                <a:spcPts val="3201"/>
              </a:spcBef>
              <a:spcAft>
                <a:spcPts val="0"/>
              </a:spcAft>
              <a:buSzPts val="1700"/>
              <a:buChar char="–"/>
              <a:defRPr/>
            </a:lvl4pPr>
            <a:lvl5pPr marL="9143772" lvl="4" indent="-1346166" rtl="0">
              <a:spcBef>
                <a:spcPts val="1200"/>
              </a:spcBef>
              <a:spcAft>
                <a:spcPts val="0"/>
              </a:spcAft>
              <a:buSzPts val="1700"/>
              <a:buChar char="»"/>
              <a:defRPr/>
            </a:lvl5pPr>
            <a:lvl6pPr marL="10972527" lvl="5" indent="-1346166" rtl="0">
              <a:spcBef>
                <a:spcPts val="1200"/>
              </a:spcBef>
              <a:spcAft>
                <a:spcPts val="0"/>
              </a:spcAft>
              <a:buSzPts val="1700"/>
              <a:buChar char="»"/>
              <a:defRPr/>
            </a:lvl6pPr>
            <a:lvl7pPr marL="12801279" lvl="6" indent="-1346166" rtl="0">
              <a:spcBef>
                <a:spcPts val="1200"/>
              </a:spcBef>
              <a:spcAft>
                <a:spcPts val="0"/>
              </a:spcAft>
              <a:buSzPts val="1700"/>
              <a:buChar char="»"/>
              <a:defRPr/>
            </a:lvl7pPr>
            <a:lvl8pPr marL="14630034" lvl="7" indent="-1346166" rtl="0">
              <a:spcBef>
                <a:spcPts val="1200"/>
              </a:spcBef>
              <a:spcAft>
                <a:spcPts val="0"/>
              </a:spcAft>
              <a:buSzPts val="1700"/>
              <a:buChar char="»"/>
              <a:defRPr/>
            </a:lvl8pPr>
            <a:lvl9pPr marL="16458789" lvl="8" indent="-1346166" rtl="0">
              <a:spcBef>
                <a:spcPts val="1200"/>
              </a:spcBef>
              <a:spcAft>
                <a:spcPts val="0"/>
              </a:spcAft>
              <a:buSzPts val="1700"/>
              <a:buChar char="»"/>
              <a:defRPr/>
            </a:lvl9pPr>
          </a:lstStyle>
          <a:p>
            <a:endParaRPr/>
          </a:p>
        </p:txBody>
      </p:sp>
      <p:sp>
        <p:nvSpPr>
          <p:cNvPr id="85" name="Google Shape;85;p20"/>
          <p:cNvSpPr txBox="1">
            <a:spLocks noGrp="1"/>
          </p:cNvSpPr>
          <p:nvPr>
            <p:ph type="sldNum" idx="12"/>
          </p:nvPr>
        </p:nvSpPr>
        <p:spPr>
          <a:xfrm>
            <a:off x="33889833" y="18652869"/>
            <a:ext cx="2194800" cy="1574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89013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Subtitle, and Content 1">
  <p:cSld name="Title, Subtitle, and Content 1">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1660761" y="968388"/>
            <a:ext cx="33254400" cy="1970400"/>
          </a:xfrm>
          <a:prstGeom prst="rect">
            <a:avLst/>
          </a:prstGeom>
          <a:noFill/>
          <a:ln>
            <a:noFill/>
          </a:ln>
        </p:spPr>
        <p:txBody>
          <a:bodyPr spcFirstLastPara="1" wrap="square" lIns="57150" tIns="28575" rIns="57150" bIns="28575" anchor="b" anchorCtr="0">
            <a:noAutofit/>
          </a:bodyPr>
          <a:lstStyle>
            <a:lvl1pPr marR="0" lvl="0" algn="ctr" rtl="0">
              <a:lnSpc>
                <a:spcPct val="90000"/>
              </a:lnSpc>
              <a:spcBef>
                <a:spcPts val="0"/>
              </a:spcBef>
              <a:spcAft>
                <a:spcPts val="0"/>
              </a:spcAft>
              <a:buClr>
                <a:schemeClr val="lt2"/>
              </a:buClr>
              <a:buSzPts val="900"/>
              <a:buFont typeface="Trebuchet MS"/>
              <a:buNone/>
              <a:defRPr sz="12000" b="1" i="0" u="none" strike="noStrike" cap="none">
                <a:solidFill>
                  <a:schemeClr val="lt2"/>
                </a:solidFill>
                <a:latin typeface="Trebuchet MS"/>
                <a:ea typeface="Trebuchet MS"/>
                <a:cs typeface="Trebuchet MS"/>
                <a:sym typeface="Trebuchet MS"/>
              </a:defRPr>
            </a:lvl1pPr>
            <a:lvl2pPr marR="0" lvl="1" algn="l" rtl="0">
              <a:spcBef>
                <a:spcPts val="0"/>
              </a:spcBef>
              <a:spcAft>
                <a:spcPts val="0"/>
              </a:spcAft>
              <a:buClr>
                <a:srgbClr val="73B900"/>
              </a:buClr>
              <a:buSzPts val="900"/>
              <a:buFont typeface="Arial"/>
              <a:buNone/>
              <a:defRPr sz="108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900"/>
              <a:buFont typeface="Arial"/>
              <a:buNone/>
              <a:defRPr sz="108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900"/>
              <a:buFont typeface="Arial"/>
              <a:buNone/>
              <a:defRPr sz="108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900"/>
              <a:buFont typeface="Arial"/>
              <a:buNone/>
              <a:defRPr sz="108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900"/>
              <a:buFont typeface="Arial"/>
              <a:buNone/>
              <a:defRPr sz="108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900"/>
              <a:buFont typeface="Arial"/>
              <a:buNone/>
              <a:defRPr sz="108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900"/>
              <a:buFont typeface="Arial"/>
              <a:buNone/>
              <a:defRPr sz="108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900"/>
              <a:buFont typeface="Arial"/>
              <a:buNone/>
              <a:defRPr sz="10800" b="1" i="0" u="none" strike="noStrike" cap="none">
                <a:solidFill>
                  <a:srgbClr val="73B900"/>
                </a:solidFill>
                <a:latin typeface="Arial"/>
                <a:ea typeface="Arial"/>
                <a:cs typeface="Arial"/>
                <a:sym typeface="Arial"/>
              </a:defRPr>
            </a:lvl9pPr>
          </a:lstStyle>
          <a:p>
            <a:endParaRPr/>
          </a:p>
        </p:txBody>
      </p:sp>
      <p:sp>
        <p:nvSpPr>
          <p:cNvPr id="88" name="Google Shape;88;p21"/>
          <p:cNvSpPr txBox="1">
            <a:spLocks noGrp="1"/>
          </p:cNvSpPr>
          <p:nvPr>
            <p:ph type="body" idx="1"/>
          </p:nvPr>
        </p:nvSpPr>
        <p:spPr>
          <a:xfrm>
            <a:off x="1722501" y="7010121"/>
            <a:ext cx="33162000" cy="12397200"/>
          </a:xfrm>
          <a:prstGeom prst="rect">
            <a:avLst/>
          </a:prstGeom>
          <a:noFill/>
          <a:ln>
            <a:noFill/>
          </a:ln>
        </p:spPr>
        <p:txBody>
          <a:bodyPr spcFirstLastPara="1" wrap="square" lIns="57150" tIns="28575" rIns="57150" bIns="28575" anchor="t" anchorCtr="0">
            <a:noAutofit/>
          </a:bodyPr>
          <a:lstStyle>
            <a:lvl1pPr marL="1828755" marR="0" lvl="0" indent="-914376" algn="l" rtl="0">
              <a:lnSpc>
                <a:spcPct val="90000"/>
              </a:lnSpc>
              <a:spcBef>
                <a:spcPts val="3201"/>
              </a:spcBef>
              <a:spcAft>
                <a:spcPts val="0"/>
              </a:spcAft>
              <a:buClr>
                <a:schemeClr val="dk1"/>
              </a:buClr>
              <a:buSzPts val="1100"/>
              <a:buFont typeface="Trebuchet MS"/>
              <a:buNone/>
              <a:defRPr sz="6000" b="0" i="0" u="none" strike="noStrike" cap="none">
                <a:solidFill>
                  <a:schemeClr val="dk2"/>
                </a:solidFill>
                <a:latin typeface="Trebuchet MS"/>
                <a:ea typeface="Trebuchet MS"/>
                <a:cs typeface="Trebuchet MS"/>
                <a:sym typeface="Trebuchet MS"/>
              </a:defRPr>
            </a:lvl1pPr>
            <a:lvl2pPr marL="3657510" marR="0" lvl="1" indent="-914376" algn="l" rtl="0">
              <a:lnSpc>
                <a:spcPct val="90000"/>
              </a:lnSpc>
              <a:spcBef>
                <a:spcPts val="3201"/>
              </a:spcBef>
              <a:spcAft>
                <a:spcPts val="0"/>
              </a:spcAft>
              <a:buClr>
                <a:schemeClr val="dk1"/>
              </a:buClr>
              <a:buSzPts val="1000"/>
              <a:buFont typeface="Trebuchet MS"/>
              <a:buNone/>
              <a:defRPr sz="5199" b="0" i="0" u="none" strike="noStrike" cap="none">
                <a:solidFill>
                  <a:schemeClr val="dk2"/>
                </a:solidFill>
                <a:latin typeface="Trebuchet MS"/>
                <a:ea typeface="Trebuchet MS"/>
                <a:cs typeface="Trebuchet MS"/>
                <a:sym typeface="Trebuchet MS"/>
              </a:defRPr>
            </a:lvl2pPr>
            <a:lvl3pPr marL="5486262" marR="0" lvl="2" indent="-914376" algn="l" rtl="0">
              <a:lnSpc>
                <a:spcPct val="90000"/>
              </a:lnSpc>
              <a:spcBef>
                <a:spcPts val="3201"/>
              </a:spcBef>
              <a:spcAft>
                <a:spcPts val="0"/>
              </a:spcAft>
              <a:buClr>
                <a:schemeClr val="dk1"/>
              </a:buClr>
              <a:buSzPts val="900"/>
              <a:buFont typeface="Trebuchet MS"/>
              <a:buNone/>
              <a:defRPr sz="4800" b="0" i="0" u="none" strike="noStrike" cap="none">
                <a:solidFill>
                  <a:schemeClr val="dk2"/>
                </a:solidFill>
                <a:latin typeface="Trebuchet MS"/>
                <a:ea typeface="Trebuchet MS"/>
                <a:cs typeface="Trebuchet MS"/>
                <a:sym typeface="Trebuchet MS"/>
              </a:defRPr>
            </a:lvl3pPr>
            <a:lvl4pPr marL="7315017" marR="0" lvl="3" indent="-1193769" algn="l" rtl="0">
              <a:spcBef>
                <a:spcPts val="3201"/>
              </a:spcBef>
              <a:spcAft>
                <a:spcPts val="0"/>
              </a:spcAft>
              <a:buClr>
                <a:schemeClr val="dk1"/>
              </a:buClr>
              <a:buSzPts val="1100"/>
              <a:buFont typeface="Noto Sans Symbols"/>
              <a:buChar char="▪"/>
              <a:defRPr sz="6000" b="0" i="0" u="none" strike="noStrike" cap="none">
                <a:solidFill>
                  <a:schemeClr val="lt1"/>
                </a:solidFill>
                <a:latin typeface="Trebuchet MS"/>
                <a:ea typeface="Trebuchet MS"/>
                <a:cs typeface="Trebuchet MS"/>
                <a:sym typeface="Trebuchet MS"/>
              </a:defRPr>
            </a:lvl4pPr>
            <a:lvl5pPr marL="9143772" marR="0" lvl="4" indent="-1244568" algn="l" rtl="0">
              <a:spcBef>
                <a:spcPts val="1200"/>
              </a:spcBef>
              <a:spcAft>
                <a:spcPts val="0"/>
              </a:spcAft>
              <a:buClr>
                <a:schemeClr val="dk1"/>
              </a:buClr>
              <a:buSzPts val="1300"/>
              <a:buFont typeface="Noto Sans Symbols"/>
              <a:buChar char="▪"/>
              <a:defRPr sz="6801" b="0" i="0" u="none" strike="noStrike" cap="none">
                <a:solidFill>
                  <a:schemeClr val="lt1"/>
                </a:solidFill>
                <a:latin typeface="Trebuchet MS"/>
                <a:ea typeface="Trebuchet MS"/>
                <a:cs typeface="Trebuchet MS"/>
                <a:sym typeface="Trebuchet MS"/>
              </a:defRPr>
            </a:lvl5pPr>
            <a:lvl6pPr marL="10972527" marR="0" lvl="5" indent="-1244568" algn="l" rtl="0">
              <a:spcBef>
                <a:spcPts val="1200"/>
              </a:spcBef>
              <a:spcAft>
                <a:spcPts val="0"/>
              </a:spcAft>
              <a:buClr>
                <a:schemeClr val="dk2"/>
              </a:buClr>
              <a:buSzPts val="1300"/>
              <a:buFont typeface="Trebuchet MS"/>
              <a:buChar char="»"/>
              <a:defRPr sz="6801" b="0" i="0" u="none" strike="noStrike" cap="none">
                <a:solidFill>
                  <a:schemeClr val="dk2"/>
                </a:solidFill>
                <a:latin typeface="Trebuchet MS"/>
                <a:ea typeface="Trebuchet MS"/>
                <a:cs typeface="Trebuchet MS"/>
                <a:sym typeface="Trebuchet MS"/>
              </a:defRPr>
            </a:lvl6pPr>
            <a:lvl7pPr marL="12801279" marR="0" lvl="6" indent="-1244568" algn="l" rtl="0">
              <a:spcBef>
                <a:spcPts val="1200"/>
              </a:spcBef>
              <a:spcAft>
                <a:spcPts val="0"/>
              </a:spcAft>
              <a:buClr>
                <a:schemeClr val="dk2"/>
              </a:buClr>
              <a:buSzPts val="1300"/>
              <a:buFont typeface="Trebuchet MS"/>
              <a:buChar char="»"/>
              <a:defRPr sz="6801" b="0" i="0" u="none" strike="noStrike" cap="none">
                <a:solidFill>
                  <a:schemeClr val="dk2"/>
                </a:solidFill>
                <a:latin typeface="Trebuchet MS"/>
                <a:ea typeface="Trebuchet MS"/>
                <a:cs typeface="Trebuchet MS"/>
                <a:sym typeface="Trebuchet MS"/>
              </a:defRPr>
            </a:lvl7pPr>
            <a:lvl8pPr marL="14630034" marR="0" lvl="7" indent="-1244568" algn="l" rtl="0">
              <a:spcBef>
                <a:spcPts val="1200"/>
              </a:spcBef>
              <a:spcAft>
                <a:spcPts val="0"/>
              </a:spcAft>
              <a:buClr>
                <a:schemeClr val="dk2"/>
              </a:buClr>
              <a:buSzPts val="1300"/>
              <a:buFont typeface="Trebuchet MS"/>
              <a:buChar char="»"/>
              <a:defRPr sz="6801" b="0" i="0" u="none" strike="noStrike" cap="none">
                <a:solidFill>
                  <a:schemeClr val="dk2"/>
                </a:solidFill>
                <a:latin typeface="Trebuchet MS"/>
                <a:ea typeface="Trebuchet MS"/>
                <a:cs typeface="Trebuchet MS"/>
                <a:sym typeface="Trebuchet MS"/>
              </a:defRPr>
            </a:lvl8pPr>
            <a:lvl9pPr marL="16458789" marR="0" lvl="8" indent="-1244568" algn="l" rtl="0">
              <a:spcBef>
                <a:spcPts val="1200"/>
              </a:spcBef>
              <a:spcAft>
                <a:spcPts val="0"/>
              </a:spcAft>
              <a:buClr>
                <a:schemeClr val="dk2"/>
              </a:buClr>
              <a:buSzPts val="1300"/>
              <a:buFont typeface="Trebuchet MS"/>
              <a:buChar char="»"/>
              <a:defRPr sz="6801" b="0" i="0" u="none" strike="noStrike" cap="none">
                <a:solidFill>
                  <a:schemeClr val="dk2"/>
                </a:solidFill>
                <a:latin typeface="Trebuchet MS"/>
                <a:ea typeface="Trebuchet MS"/>
                <a:cs typeface="Trebuchet MS"/>
                <a:sym typeface="Trebuchet MS"/>
              </a:defRPr>
            </a:lvl9pPr>
          </a:lstStyle>
          <a:p>
            <a:endParaRPr/>
          </a:p>
        </p:txBody>
      </p:sp>
      <p:sp>
        <p:nvSpPr>
          <p:cNvPr id="89" name="Google Shape;89;p21"/>
          <p:cNvSpPr txBox="1">
            <a:spLocks noGrp="1"/>
          </p:cNvSpPr>
          <p:nvPr>
            <p:ph type="body" idx="2"/>
          </p:nvPr>
        </p:nvSpPr>
        <p:spPr>
          <a:xfrm>
            <a:off x="1661160" y="4198449"/>
            <a:ext cx="33254400" cy="1750800"/>
          </a:xfrm>
          <a:prstGeom prst="rect">
            <a:avLst/>
          </a:prstGeom>
          <a:noFill/>
          <a:ln>
            <a:noFill/>
          </a:ln>
        </p:spPr>
        <p:txBody>
          <a:bodyPr spcFirstLastPara="1" wrap="square" lIns="57150" tIns="28575" rIns="57150" bIns="28575" anchor="t" anchorCtr="0">
            <a:noAutofit/>
          </a:bodyPr>
          <a:lstStyle>
            <a:lvl1pPr marL="1828755" marR="0" lvl="0" indent="-914376" algn="ctr" rtl="0">
              <a:lnSpc>
                <a:spcPct val="90000"/>
              </a:lnSpc>
              <a:spcBef>
                <a:spcPts val="3201"/>
              </a:spcBef>
              <a:spcAft>
                <a:spcPts val="0"/>
              </a:spcAft>
              <a:buClr>
                <a:schemeClr val="dk1"/>
              </a:buClr>
              <a:buSzPts val="1500"/>
              <a:buFont typeface="Trebuchet MS"/>
              <a:buNone/>
              <a:defRPr sz="8001" b="0" i="0" u="none" strike="noStrike" cap="none">
                <a:solidFill>
                  <a:schemeClr val="lt2"/>
                </a:solidFill>
                <a:latin typeface="Trebuchet MS"/>
                <a:ea typeface="Trebuchet MS"/>
                <a:cs typeface="Trebuchet MS"/>
                <a:sym typeface="Trebuchet MS"/>
              </a:defRPr>
            </a:lvl1pPr>
            <a:lvl2pPr marL="3657510" marR="0" lvl="1" indent="-914376" algn="ctr" rtl="0">
              <a:lnSpc>
                <a:spcPct val="90000"/>
              </a:lnSpc>
              <a:spcBef>
                <a:spcPts val="3201"/>
              </a:spcBef>
              <a:spcAft>
                <a:spcPts val="0"/>
              </a:spcAft>
              <a:buClr>
                <a:schemeClr val="dk1"/>
              </a:buClr>
              <a:buSzPts val="1800"/>
              <a:buFont typeface="Trebuchet MS"/>
              <a:buNone/>
              <a:defRPr sz="9201" b="0" i="0" u="none" strike="noStrike" cap="none">
                <a:solidFill>
                  <a:schemeClr val="lt2"/>
                </a:solidFill>
                <a:latin typeface="Trebuchet MS"/>
                <a:ea typeface="Trebuchet MS"/>
                <a:cs typeface="Trebuchet MS"/>
                <a:sym typeface="Trebuchet MS"/>
              </a:defRPr>
            </a:lvl2pPr>
            <a:lvl3pPr marL="5486262" marR="0" lvl="2" indent="-914376" algn="ctr" rtl="0">
              <a:lnSpc>
                <a:spcPct val="90000"/>
              </a:lnSpc>
              <a:spcBef>
                <a:spcPts val="3201"/>
              </a:spcBef>
              <a:spcAft>
                <a:spcPts val="0"/>
              </a:spcAft>
              <a:buClr>
                <a:schemeClr val="dk1"/>
              </a:buClr>
              <a:buSzPts val="1800"/>
              <a:buFont typeface="Trebuchet MS"/>
              <a:buNone/>
              <a:defRPr sz="9201" b="0" i="0" u="none" strike="noStrike" cap="none">
                <a:solidFill>
                  <a:schemeClr val="lt2"/>
                </a:solidFill>
                <a:latin typeface="Trebuchet MS"/>
                <a:ea typeface="Trebuchet MS"/>
                <a:cs typeface="Trebuchet MS"/>
                <a:sym typeface="Trebuchet MS"/>
              </a:defRPr>
            </a:lvl3pPr>
            <a:lvl4pPr marL="7315017" marR="0" lvl="3" indent="-914376" algn="ctr" rtl="0">
              <a:spcBef>
                <a:spcPts val="3201"/>
              </a:spcBef>
              <a:spcAft>
                <a:spcPts val="0"/>
              </a:spcAft>
              <a:buClr>
                <a:schemeClr val="lt2"/>
              </a:buClr>
              <a:buSzPts val="1800"/>
              <a:buFont typeface="Trebuchet MS"/>
              <a:buNone/>
              <a:defRPr sz="9201" b="0" i="0" u="none" strike="noStrike" cap="none">
                <a:solidFill>
                  <a:schemeClr val="lt2"/>
                </a:solidFill>
                <a:latin typeface="Trebuchet MS"/>
                <a:ea typeface="Trebuchet MS"/>
                <a:cs typeface="Trebuchet MS"/>
                <a:sym typeface="Trebuchet MS"/>
              </a:defRPr>
            </a:lvl4pPr>
            <a:lvl5pPr marL="9143772" marR="0" lvl="4" indent="-914376" algn="ctr" rtl="0">
              <a:spcBef>
                <a:spcPts val="2001"/>
              </a:spcBef>
              <a:spcAft>
                <a:spcPts val="0"/>
              </a:spcAft>
              <a:buClr>
                <a:schemeClr val="lt2"/>
              </a:buClr>
              <a:buSzPts val="1800"/>
              <a:buFont typeface="Trebuchet MS"/>
              <a:buNone/>
              <a:defRPr sz="9201" b="0" i="0" u="none" strike="noStrike" cap="none">
                <a:solidFill>
                  <a:schemeClr val="lt2"/>
                </a:solidFill>
                <a:latin typeface="Trebuchet MS"/>
                <a:ea typeface="Trebuchet MS"/>
                <a:cs typeface="Trebuchet MS"/>
                <a:sym typeface="Trebuchet MS"/>
              </a:defRPr>
            </a:lvl5pPr>
            <a:lvl6pPr marL="10972527" marR="0" lvl="5" indent="-1244568" algn="l" rtl="0">
              <a:spcBef>
                <a:spcPts val="1200"/>
              </a:spcBef>
              <a:spcAft>
                <a:spcPts val="0"/>
              </a:spcAft>
              <a:buClr>
                <a:schemeClr val="dk2"/>
              </a:buClr>
              <a:buSzPts val="1300"/>
              <a:buFont typeface="Trebuchet MS"/>
              <a:buChar char="»"/>
              <a:defRPr sz="6801" b="0" i="0" u="none" strike="noStrike" cap="none">
                <a:solidFill>
                  <a:schemeClr val="dk2"/>
                </a:solidFill>
                <a:latin typeface="Trebuchet MS"/>
                <a:ea typeface="Trebuchet MS"/>
                <a:cs typeface="Trebuchet MS"/>
                <a:sym typeface="Trebuchet MS"/>
              </a:defRPr>
            </a:lvl6pPr>
            <a:lvl7pPr marL="12801279" marR="0" lvl="6" indent="-1244568" algn="l" rtl="0">
              <a:spcBef>
                <a:spcPts val="1200"/>
              </a:spcBef>
              <a:spcAft>
                <a:spcPts val="0"/>
              </a:spcAft>
              <a:buClr>
                <a:schemeClr val="dk2"/>
              </a:buClr>
              <a:buSzPts val="1300"/>
              <a:buFont typeface="Trebuchet MS"/>
              <a:buChar char="»"/>
              <a:defRPr sz="6801" b="0" i="0" u="none" strike="noStrike" cap="none">
                <a:solidFill>
                  <a:schemeClr val="dk2"/>
                </a:solidFill>
                <a:latin typeface="Trebuchet MS"/>
                <a:ea typeface="Trebuchet MS"/>
                <a:cs typeface="Trebuchet MS"/>
                <a:sym typeface="Trebuchet MS"/>
              </a:defRPr>
            </a:lvl7pPr>
            <a:lvl8pPr marL="14630034" marR="0" lvl="7" indent="-1244568" algn="l" rtl="0">
              <a:spcBef>
                <a:spcPts val="1200"/>
              </a:spcBef>
              <a:spcAft>
                <a:spcPts val="0"/>
              </a:spcAft>
              <a:buClr>
                <a:schemeClr val="dk2"/>
              </a:buClr>
              <a:buSzPts val="1300"/>
              <a:buFont typeface="Trebuchet MS"/>
              <a:buChar char="»"/>
              <a:defRPr sz="6801" b="0" i="0" u="none" strike="noStrike" cap="none">
                <a:solidFill>
                  <a:schemeClr val="dk2"/>
                </a:solidFill>
                <a:latin typeface="Trebuchet MS"/>
                <a:ea typeface="Trebuchet MS"/>
                <a:cs typeface="Trebuchet MS"/>
                <a:sym typeface="Trebuchet MS"/>
              </a:defRPr>
            </a:lvl8pPr>
            <a:lvl9pPr marL="16458789" marR="0" lvl="8" indent="-1244568" algn="l" rtl="0">
              <a:spcBef>
                <a:spcPts val="1200"/>
              </a:spcBef>
              <a:spcAft>
                <a:spcPts val="0"/>
              </a:spcAft>
              <a:buClr>
                <a:schemeClr val="dk2"/>
              </a:buClr>
              <a:buSzPts val="1300"/>
              <a:buFont typeface="Trebuchet MS"/>
              <a:buChar char="»"/>
              <a:defRPr sz="6801"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86542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tandard Slide">
  <p:cSld name="Standard Slide">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1661160" y="815760"/>
            <a:ext cx="33254400" cy="1970400"/>
          </a:xfrm>
          <a:prstGeom prst="rect">
            <a:avLst/>
          </a:prstGeom>
          <a:noFill/>
          <a:ln>
            <a:noFill/>
          </a:ln>
        </p:spPr>
        <p:txBody>
          <a:bodyPr spcFirstLastPara="1" wrap="square" lIns="45725" tIns="22850" rIns="45725" bIns="22850" anchor="ctr" anchorCtr="0">
            <a:noAutofit/>
          </a:bodyPr>
          <a:lstStyle>
            <a:lvl1pPr lvl="0" algn="ctr" rtl="0">
              <a:lnSpc>
                <a:spcPct val="90000"/>
              </a:lnSpc>
              <a:spcBef>
                <a:spcPts val="0"/>
              </a:spcBef>
              <a:spcAft>
                <a:spcPts val="0"/>
              </a:spcAft>
              <a:buSzPts val="1200"/>
              <a:buFont typeface="Trebuchet MS"/>
              <a:buNone/>
              <a:defRPr sz="9600" b="1">
                <a:latin typeface="Trebuchet MS"/>
                <a:ea typeface="Trebuchet MS"/>
                <a:cs typeface="Trebuchet MS"/>
                <a:sym typeface="Trebuchet MS"/>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92" name="Google Shape;92;p22"/>
          <p:cNvSpPr/>
          <p:nvPr/>
        </p:nvSpPr>
        <p:spPr>
          <a:xfrm>
            <a:off x="32893647" y="19432935"/>
            <a:ext cx="3681600" cy="1141200"/>
          </a:xfrm>
          <a:prstGeom prst="rect">
            <a:avLst/>
          </a:prstGeom>
          <a:solidFill>
            <a:schemeClr val="lt1"/>
          </a:solidFill>
          <a:ln>
            <a:noFill/>
          </a:ln>
        </p:spPr>
        <p:txBody>
          <a:bodyPr spcFirstLastPara="1" wrap="square" lIns="182901" tIns="91401" rIns="182901" bIns="91401" anchor="ctr" anchorCtr="0">
            <a:noAutofit/>
          </a:bodyPr>
          <a:lstStyle/>
          <a:p>
            <a:pPr marL="0" marR="0" lvl="0" indent="0" algn="ctr" rtl="0">
              <a:lnSpc>
                <a:spcPct val="100000"/>
              </a:lnSpc>
              <a:spcBef>
                <a:spcPts val="0"/>
              </a:spcBef>
              <a:spcAft>
                <a:spcPts val="0"/>
              </a:spcAft>
              <a:buNone/>
            </a:pPr>
            <a:endParaRPr sz="2799" b="0" i="0" u="none" strike="noStrike" cap="none">
              <a:solidFill>
                <a:schemeClr val="lt1"/>
              </a:solidFill>
              <a:latin typeface="Arial"/>
              <a:ea typeface="Arial"/>
              <a:cs typeface="Arial"/>
              <a:sym typeface="Arial"/>
            </a:endParaRPr>
          </a:p>
        </p:txBody>
      </p:sp>
      <p:sp>
        <p:nvSpPr>
          <p:cNvPr id="93" name="Google Shape;93;p22"/>
          <p:cNvSpPr txBox="1"/>
          <p:nvPr/>
        </p:nvSpPr>
        <p:spPr>
          <a:xfrm>
            <a:off x="460752" y="19773605"/>
            <a:ext cx="13270800" cy="800133"/>
          </a:xfrm>
          <a:prstGeom prst="rect">
            <a:avLst/>
          </a:prstGeom>
          <a:noFill/>
          <a:ln>
            <a:noFill/>
          </a:ln>
        </p:spPr>
        <p:txBody>
          <a:bodyPr spcFirstLastPara="1" wrap="square" lIns="182901" tIns="182901" rIns="182901" bIns="182901" anchor="t" anchorCtr="0">
            <a:spAutoFit/>
          </a:bodyPr>
          <a:lstStyle/>
          <a:p>
            <a:pPr marL="0" lvl="0" indent="0" algn="l" rtl="0">
              <a:spcBef>
                <a:spcPts val="0"/>
              </a:spcBef>
              <a:spcAft>
                <a:spcPts val="0"/>
              </a:spcAft>
              <a:buNone/>
            </a:pPr>
            <a:r>
              <a:rPr lang="en" sz="2799">
                <a:latin typeface="Trebuchet MS"/>
                <a:ea typeface="Trebuchet MS"/>
                <a:cs typeface="Trebuchet MS"/>
                <a:sym typeface="Trebuchet MS"/>
              </a:rPr>
              <a:t>NVIDIA Confidential. Do Not Distribute.</a:t>
            </a:r>
            <a:endParaRPr sz="2799">
              <a:latin typeface="Trebuchet MS"/>
              <a:ea typeface="Trebuchet MS"/>
              <a:cs typeface="Trebuchet MS"/>
              <a:sym typeface="Trebuchet MS"/>
            </a:endParaRPr>
          </a:p>
        </p:txBody>
      </p:sp>
      <p:sp>
        <p:nvSpPr>
          <p:cNvPr id="94" name="Google Shape;94;p22"/>
          <p:cNvSpPr txBox="1">
            <a:spLocks noGrp="1"/>
          </p:cNvSpPr>
          <p:nvPr>
            <p:ph type="body" idx="1"/>
          </p:nvPr>
        </p:nvSpPr>
        <p:spPr>
          <a:xfrm>
            <a:off x="2150301" y="3993501"/>
            <a:ext cx="33135600" cy="15073200"/>
          </a:xfrm>
          <a:prstGeom prst="rect">
            <a:avLst/>
          </a:prstGeom>
        </p:spPr>
        <p:txBody>
          <a:bodyPr spcFirstLastPara="1" wrap="square" lIns="76200" tIns="38075" rIns="76200" bIns="38075" anchor="t" anchorCtr="0">
            <a:noAutofit/>
          </a:bodyPr>
          <a:lstStyle>
            <a:lvl1pPr marL="1828755" lvl="0" indent="-914376" rtl="0">
              <a:spcBef>
                <a:spcPts val="3201"/>
              </a:spcBef>
              <a:spcAft>
                <a:spcPts val="0"/>
              </a:spcAft>
              <a:buClr>
                <a:schemeClr val="dk1"/>
              </a:buClr>
              <a:buSzPts val="1200"/>
              <a:buNone/>
              <a:defRPr>
                <a:solidFill>
                  <a:schemeClr val="dk1"/>
                </a:solidFill>
              </a:defRPr>
            </a:lvl1pPr>
            <a:lvl2pPr marL="3657510" lvl="1" indent="-914376" rtl="0">
              <a:spcBef>
                <a:spcPts val="3201"/>
              </a:spcBef>
              <a:spcAft>
                <a:spcPts val="0"/>
              </a:spcAft>
              <a:buClr>
                <a:schemeClr val="dk1"/>
              </a:buClr>
              <a:buSzPts val="1000"/>
              <a:buNone/>
              <a:defRPr>
                <a:solidFill>
                  <a:schemeClr val="dk1"/>
                </a:solidFill>
              </a:defRPr>
            </a:lvl2pPr>
            <a:lvl3pPr marL="5486262" lvl="2" indent="-914376" rtl="0">
              <a:spcBef>
                <a:spcPts val="3201"/>
              </a:spcBef>
              <a:spcAft>
                <a:spcPts val="0"/>
              </a:spcAft>
              <a:buClr>
                <a:schemeClr val="dk1"/>
              </a:buClr>
              <a:buSzPts val="900"/>
              <a:buNone/>
              <a:defRPr>
                <a:solidFill>
                  <a:schemeClr val="dk1"/>
                </a:solidFill>
              </a:defRPr>
            </a:lvl3pPr>
            <a:lvl4pPr marL="7315017" lvl="3" indent="-1346166" rtl="0">
              <a:spcBef>
                <a:spcPts val="3201"/>
              </a:spcBef>
              <a:spcAft>
                <a:spcPts val="0"/>
              </a:spcAft>
              <a:buClr>
                <a:schemeClr val="dk1"/>
              </a:buClr>
              <a:buSzPts val="1700"/>
              <a:buChar char="–"/>
              <a:defRPr>
                <a:solidFill>
                  <a:schemeClr val="dk1"/>
                </a:solidFill>
              </a:defRPr>
            </a:lvl4pPr>
            <a:lvl5pPr marL="9143772" lvl="4" indent="-1346166" rtl="0">
              <a:spcBef>
                <a:spcPts val="1200"/>
              </a:spcBef>
              <a:spcAft>
                <a:spcPts val="0"/>
              </a:spcAft>
              <a:buClr>
                <a:schemeClr val="dk1"/>
              </a:buClr>
              <a:buSzPts val="1700"/>
              <a:buChar char="»"/>
              <a:defRPr>
                <a:solidFill>
                  <a:schemeClr val="dk1"/>
                </a:solidFill>
              </a:defRPr>
            </a:lvl5pPr>
            <a:lvl6pPr marL="10972527" lvl="5" indent="-1346166" rtl="0">
              <a:spcBef>
                <a:spcPts val="1200"/>
              </a:spcBef>
              <a:spcAft>
                <a:spcPts val="0"/>
              </a:spcAft>
              <a:buClr>
                <a:schemeClr val="dk1"/>
              </a:buClr>
              <a:buSzPts val="1700"/>
              <a:buChar char="»"/>
              <a:defRPr>
                <a:solidFill>
                  <a:schemeClr val="dk1"/>
                </a:solidFill>
              </a:defRPr>
            </a:lvl6pPr>
            <a:lvl7pPr marL="12801279" lvl="6" indent="-1346166" rtl="0">
              <a:spcBef>
                <a:spcPts val="1200"/>
              </a:spcBef>
              <a:spcAft>
                <a:spcPts val="0"/>
              </a:spcAft>
              <a:buClr>
                <a:schemeClr val="dk1"/>
              </a:buClr>
              <a:buSzPts val="1700"/>
              <a:buChar char="»"/>
              <a:defRPr>
                <a:solidFill>
                  <a:schemeClr val="dk1"/>
                </a:solidFill>
              </a:defRPr>
            </a:lvl7pPr>
            <a:lvl8pPr marL="14630034" lvl="7" indent="-1346166" rtl="0">
              <a:spcBef>
                <a:spcPts val="1200"/>
              </a:spcBef>
              <a:spcAft>
                <a:spcPts val="0"/>
              </a:spcAft>
              <a:buClr>
                <a:schemeClr val="dk1"/>
              </a:buClr>
              <a:buSzPts val="1700"/>
              <a:buChar char="»"/>
              <a:defRPr>
                <a:solidFill>
                  <a:schemeClr val="dk1"/>
                </a:solidFill>
              </a:defRPr>
            </a:lvl8pPr>
            <a:lvl9pPr marL="16458789" lvl="8" indent="-1346166" rtl="0">
              <a:spcBef>
                <a:spcPts val="1200"/>
              </a:spcBef>
              <a:spcAft>
                <a:spcPts val="0"/>
              </a:spcAft>
              <a:buClr>
                <a:schemeClr val="dk1"/>
              </a:buClr>
              <a:buSzPts val="1700"/>
              <a:buChar char="»"/>
              <a:defRPr>
                <a:solidFill>
                  <a:schemeClr val="dk1"/>
                </a:solidFill>
              </a:defRPr>
            </a:lvl9pPr>
          </a:lstStyle>
          <a:p>
            <a:endParaRPr/>
          </a:p>
        </p:txBody>
      </p:sp>
    </p:spTree>
    <p:extLst>
      <p:ext uri="{BB962C8B-B14F-4D97-AF65-F5344CB8AC3E}">
        <p14:creationId xmlns:p14="http://schemas.microsoft.com/office/powerpoint/2010/main" val="125930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6" y="773532"/>
            <a:ext cx="8365992"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3" y="2983578"/>
            <a:ext cx="19282215" cy="4937760"/>
          </a:xfrm>
        </p:spPr>
        <p:txBody>
          <a:bodyPr anchor="b">
            <a:normAutofit/>
          </a:bodyPr>
          <a:lstStyle>
            <a:lvl1pPr algn="l">
              <a:defRPr sz="8799"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3" y="7941726"/>
            <a:ext cx="19282215" cy="1703832"/>
          </a:xfrm>
          <a:prstGeom prst="rect">
            <a:avLst/>
          </a:prstGeom>
        </p:spPr>
        <p:txBody>
          <a:bodyPr>
            <a:normAutofit/>
          </a:bodyPr>
          <a:lstStyle>
            <a:lvl1pPr marL="0" indent="0" algn="l">
              <a:buNone/>
              <a:defRPr sz="4401" b="0" cap="none" baseline="0">
                <a:solidFill>
                  <a:schemeClr val="bg1"/>
                </a:solidFill>
                <a:latin typeface="NVIDIA Sans" panose="020B0503020203020204" pitchFamily="34" charset="0"/>
                <a:cs typeface="NVIDIA Sans" panose="020B0503020203020204" pitchFamily="34" charset="0"/>
              </a:defRPr>
            </a:lvl1pPr>
            <a:lvl2pPr marL="1371462" indent="0" algn="ctr">
              <a:buNone/>
              <a:defRPr sz="6000"/>
            </a:lvl2pPr>
            <a:lvl3pPr marL="2742927" indent="0" algn="ctr">
              <a:buNone/>
              <a:defRPr sz="5400"/>
            </a:lvl3pPr>
            <a:lvl4pPr marL="4114389" indent="0" algn="ctr">
              <a:buNone/>
              <a:defRPr sz="4800"/>
            </a:lvl4pPr>
            <a:lvl5pPr marL="5485851" indent="0" algn="ctr">
              <a:buNone/>
              <a:defRPr sz="4800"/>
            </a:lvl5pPr>
            <a:lvl6pPr marL="6857313" indent="0" algn="ctr">
              <a:buNone/>
              <a:defRPr sz="4800"/>
            </a:lvl6pPr>
            <a:lvl7pPr marL="8228778" indent="0" algn="ctr">
              <a:buNone/>
              <a:defRPr sz="4800"/>
            </a:lvl7pPr>
            <a:lvl8pPr marL="9600240" indent="0" algn="ctr">
              <a:buNone/>
              <a:defRPr sz="4800"/>
            </a:lvl8pPr>
            <a:lvl9pPr marL="10971702" indent="0" algn="ctr">
              <a:buNone/>
              <a:defRPr sz="4800"/>
            </a:lvl9pPr>
          </a:lstStyle>
          <a:p>
            <a:r>
              <a:rPr lang="en-US"/>
              <a:t>Click to Add Subtitle/Name/Date</a:t>
            </a:r>
          </a:p>
        </p:txBody>
      </p:sp>
    </p:spTree>
    <p:extLst>
      <p:ext uri="{BB962C8B-B14F-4D97-AF65-F5344CB8AC3E}">
        <p14:creationId xmlns:p14="http://schemas.microsoft.com/office/powerpoint/2010/main" val="445360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61160" y="1737363"/>
            <a:ext cx="33253680" cy="1969770"/>
          </a:xfrm>
        </p:spPr>
        <p:txBody>
          <a:bodyPr/>
          <a:lstStyle>
            <a:lvl1pPr algn="ctr">
              <a:defRPr sz="9333"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1722501" y="7010120"/>
            <a:ext cx="33162240" cy="12396417"/>
          </a:xfrm>
        </p:spPr>
        <p:txBody>
          <a:bodyPr/>
          <a:lstStyle>
            <a:lvl1pPr marL="767286" indent="-767286">
              <a:buClr>
                <a:schemeClr val="bg2"/>
              </a:buClr>
              <a:buSzPct val="75000"/>
              <a:buFontTx/>
              <a:buBlip>
                <a:blip r:embed="rId2"/>
              </a:buBlip>
              <a:defRPr sz="4668">
                <a:solidFill>
                  <a:schemeClr val="accent4"/>
                </a:solidFill>
              </a:defRPr>
            </a:lvl1pPr>
            <a:lvl2pPr marL="2666973" indent="-761991">
              <a:buClr>
                <a:schemeClr val="bg2"/>
              </a:buClr>
              <a:buSzPct val="75000"/>
              <a:buFontTx/>
              <a:buBlip>
                <a:blip r:embed="rId2"/>
              </a:buBlip>
              <a:defRPr sz="3999">
                <a:solidFill>
                  <a:schemeClr val="accent4"/>
                </a:solidFill>
              </a:defRPr>
            </a:lvl2pPr>
            <a:lvl3pPr marL="4196250" indent="-566205">
              <a:buClr>
                <a:schemeClr val="bg2"/>
              </a:buClr>
              <a:buSzPct val="75000"/>
              <a:buFontTx/>
              <a:buBlip>
                <a:blip r:embed="rId2"/>
              </a:buBlip>
              <a:defRPr sz="3666">
                <a:solidFill>
                  <a:schemeClr val="accent4"/>
                </a:solidFill>
              </a:defRPr>
            </a:lvl3pPr>
            <a:lvl4pPr marL="5916024" indent="-761991">
              <a:buClr>
                <a:schemeClr val="bg2"/>
              </a:buClr>
              <a:buSzPct val="75000"/>
              <a:buFontTx/>
              <a:buBlip>
                <a:blip r:embed="rId2"/>
              </a:buBlip>
              <a:defRPr sz="3333">
                <a:solidFill>
                  <a:schemeClr val="accent4"/>
                </a:solidFill>
                <a:latin typeface="Trebuchet MS" panose="020B0603020202020204" pitchFamily="34" charset="0"/>
              </a:defRPr>
            </a:lvl4pPr>
            <a:lvl5pPr marL="7059012" indent="-761991">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1661160" y="3627120"/>
            <a:ext cx="33253680" cy="1751544"/>
          </a:xfrm>
        </p:spPr>
        <p:txBody>
          <a:bodyPr/>
          <a:lstStyle>
            <a:lvl1pPr marL="0" indent="0" algn="ctr">
              <a:buFontTx/>
              <a:buNone/>
              <a:defRPr sz="6000" b="0">
                <a:solidFill>
                  <a:schemeClr val="tx2"/>
                </a:solidFill>
                <a:latin typeface="Trebuchet MS" panose="020B0603020202020204" pitchFamily="34" charset="0"/>
              </a:defRPr>
            </a:lvl1pPr>
            <a:lvl2pPr marL="1904982" indent="0" algn="ctr">
              <a:buFontTx/>
              <a:buNone/>
              <a:defRPr sz="9333">
                <a:solidFill>
                  <a:schemeClr val="tx2"/>
                </a:solidFill>
                <a:latin typeface="Trebuchet MS" panose="020B0603020202020204" pitchFamily="34" charset="0"/>
              </a:defRPr>
            </a:lvl2pPr>
            <a:lvl3pPr marL="3630048" indent="0" algn="ctr">
              <a:buFontTx/>
              <a:buNone/>
              <a:defRPr sz="9333">
                <a:solidFill>
                  <a:schemeClr val="tx2"/>
                </a:solidFill>
                <a:latin typeface="Trebuchet MS" panose="020B0603020202020204" pitchFamily="34" charset="0"/>
              </a:defRPr>
            </a:lvl3pPr>
            <a:lvl4pPr marL="5154033" indent="0" algn="ctr">
              <a:buFontTx/>
              <a:buNone/>
              <a:defRPr sz="9333">
                <a:solidFill>
                  <a:schemeClr val="tx2"/>
                </a:solidFill>
                <a:latin typeface="Trebuchet MS" panose="020B0603020202020204" pitchFamily="34" charset="0"/>
              </a:defRPr>
            </a:lvl4pPr>
            <a:lvl5pPr marL="6297021" indent="0" algn="ctr">
              <a:buFontTx/>
              <a:buNone/>
              <a:defRPr sz="9333">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3755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ransition">
  <p:cSld name="Transition">
    <p:spTree>
      <p:nvGrpSpPr>
        <p:cNvPr id="1" name="Shape 13"/>
        <p:cNvGrpSpPr/>
        <p:nvPr/>
      </p:nvGrpSpPr>
      <p:grpSpPr>
        <a:xfrm>
          <a:off x="0" y="0"/>
          <a:ext cx="0" cy="0"/>
          <a:chOff x="0" y="0"/>
          <a:chExt cx="0" cy="0"/>
        </a:xfrm>
      </p:grpSpPr>
      <p:pic>
        <p:nvPicPr>
          <p:cNvPr id="14" name="Google Shape;14;p35" descr="A close-up of green and white&#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15" name="Google Shape;15;p35"/>
          <p:cNvSpPr txBox="1">
            <a:spLocks noGrp="1"/>
          </p:cNvSpPr>
          <p:nvPr>
            <p:ph type="body" idx="1"/>
          </p:nvPr>
        </p:nvSpPr>
        <p:spPr>
          <a:xfrm>
            <a:off x="1473867" y="1865235"/>
            <a:ext cx="18476688" cy="5943600"/>
          </a:xfrm>
          <a:prstGeom prst="rect">
            <a:avLst/>
          </a:prstGeom>
          <a:noFill/>
          <a:ln>
            <a:noFill/>
          </a:ln>
        </p:spPr>
        <p:txBody>
          <a:bodyPr spcFirstLastPara="1" wrap="square" lIns="91425" tIns="45700" rIns="91425" bIns="45700" anchor="b" anchorCtr="0">
            <a:noAutofit/>
          </a:bodyPr>
          <a:lstStyle>
            <a:lvl1pPr marL="457155" marR="0" lvl="0" indent="-228576" algn="l" rtl="0">
              <a:lnSpc>
                <a:spcPct val="90000"/>
              </a:lnSpc>
              <a:spcBef>
                <a:spcPts val="0"/>
              </a:spcBef>
              <a:spcAft>
                <a:spcPts val="0"/>
              </a:spcAft>
              <a:buClr>
                <a:schemeClr val="lt1"/>
              </a:buClr>
              <a:buSzPts val="9000"/>
              <a:buFont typeface="NVIDIA Sans"/>
              <a:buNone/>
              <a:defRPr sz="9000" b="1" i="0" u="none" strike="noStrike" cap="none">
                <a:solidFill>
                  <a:schemeClr val="lt1"/>
                </a:solidFill>
                <a:latin typeface="NVIDIA Sans"/>
                <a:ea typeface="NVIDIA Sans"/>
                <a:cs typeface="NVIDIA Sans"/>
                <a:sym typeface="NVIDIA Sans"/>
              </a:defRPr>
            </a:lvl1pPr>
            <a:lvl2pPr marL="914310" marR="0" lvl="1" indent="-228576" algn="l" rtl="0">
              <a:lnSpc>
                <a:spcPct val="90000"/>
              </a:lnSpc>
              <a:spcBef>
                <a:spcPts val="1500"/>
              </a:spcBef>
              <a:spcAft>
                <a:spcPts val="0"/>
              </a:spcAft>
              <a:buClr>
                <a:schemeClr val="dk1"/>
              </a:buClr>
              <a:buSzPts val="8000"/>
              <a:buFont typeface="NVIDIA Sans"/>
              <a:buNone/>
              <a:defRPr sz="7998" b="1" i="0" u="none" strike="noStrike" cap="none">
                <a:solidFill>
                  <a:schemeClr val="dk1"/>
                </a:solidFill>
                <a:latin typeface="NVIDIA Sans"/>
                <a:ea typeface="NVIDIA Sans"/>
                <a:cs typeface="NVIDIA Sans"/>
                <a:sym typeface="NVIDIA Sans"/>
              </a:defRPr>
            </a:lvl2pPr>
            <a:lvl3pPr marL="1371462" marR="0" lvl="2" indent="-228576" algn="l" rtl="0">
              <a:lnSpc>
                <a:spcPct val="90000"/>
              </a:lnSpc>
              <a:spcBef>
                <a:spcPts val="1500"/>
              </a:spcBef>
              <a:spcAft>
                <a:spcPts val="0"/>
              </a:spcAft>
              <a:buClr>
                <a:schemeClr val="dk1"/>
              </a:buClr>
              <a:buSzPts val="8000"/>
              <a:buFont typeface="NVIDIA Sans"/>
              <a:buNone/>
              <a:defRPr sz="7998" b="1" i="0" u="none" strike="noStrike" cap="none">
                <a:solidFill>
                  <a:schemeClr val="dk1"/>
                </a:solidFill>
                <a:latin typeface="NVIDIA Sans"/>
                <a:ea typeface="NVIDIA Sans"/>
                <a:cs typeface="NVIDIA Sans"/>
                <a:sym typeface="NVIDIA Sans"/>
              </a:defRPr>
            </a:lvl3pPr>
            <a:lvl4pPr marL="1828617" marR="0" lvl="3" indent="-228576" algn="l" rtl="0">
              <a:lnSpc>
                <a:spcPct val="90000"/>
              </a:lnSpc>
              <a:spcBef>
                <a:spcPts val="1500"/>
              </a:spcBef>
              <a:spcAft>
                <a:spcPts val="0"/>
              </a:spcAft>
              <a:buClr>
                <a:schemeClr val="dk1"/>
              </a:buClr>
              <a:buSzPts val="8000"/>
              <a:buFont typeface="NVIDIA Sans"/>
              <a:buNone/>
              <a:defRPr sz="7998" b="1" i="0" u="none" strike="noStrike" cap="none">
                <a:solidFill>
                  <a:schemeClr val="dk1"/>
                </a:solidFill>
                <a:latin typeface="NVIDIA Sans"/>
                <a:ea typeface="NVIDIA Sans"/>
                <a:cs typeface="NVIDIA Sans"/>
                <a:sym typeface="NVIDIA Sans"/>
              </a:defRPr>
            </a:lvl4pPr>
            <a:lvl5pPr marL="2285772" marR="0" lvl="4" indent="-228576" algn="l" rtl="0">
              <a:lnSpc>
                <a:spcPct val="90000"/>
              </a:lnSpc>
              <a:spcBef>
                <a:spcPts val="1500"/>
              </a:spcBef>
              <a:spcAft>
                <a:spcPts val="0"/>
              </a:spcAft>
              <a:buClr>
                <a:schemeClr val="dk1"/>
              </a:buClr>
              <a:buSzPts val="8000"/>
              <a:buFont typeface="NVIDIA Sans"/>
              <a:buNone/>
              <a:defRPr sz="7998" b="1" i="0" u="none" strike="noStrike" cap="none">
                <a:solidFill>
                  <a:schemeClr val="dk1"/>
                </a:solidFill>
                <a:latin typeface="NVIDIA Sans"/>
                <a:ea typeface="NVIDIA Sans"/>
                <a:cs typeface="NVIDIA Sans"/>
                <a:sym typeface="NVIDIA Sans"/>
              </a:defRPr>
            </a:lvl5pPr>
            <a:lvl6pPr marL="2742927" marR="0" lvl="5"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079" marR="0" lvl="6"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234" marR="0" lvl="7"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389" marR="0" lvl="8"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 name="Google Shape;16;p35"/>
          <p:cNvSpPr/>
          <p:nvPr/>
        </p:nvSpPr>
        <p:spPr>
          <a:xfrm>
            <a:off x="0" y="0"/>
            <a:ext cx="566928" cy="7498080"/>
          </a:xfrm>
          <a:prstGeom prst="rect">
            <a:avLst/>
          </a:prstGeom>
          <a:solidFill>
            <a:schemeClr val="dk2"/>
          </a:solidFill>
          <a:ln>
            <a:noFill/>
          </a:ln>
        </p:spPr>
        <p:txBody>
          <a:bodyPr spcFirstLastPara="1" wrap="square" lIns="91425" tIns="45699" rIns="91425" bIns="45699" anchor="ctr" anchorCtr="0">
            <a:noAutofit/>
          </a:bodyPr>
          <a:lstStyle/>
          <a:p>
            <a:pPr marL="0" marR="0" lvl="0" indent="0" algn="ctr" rtl="0">
              <a:lnSpc>
                <a:spcPct val="90000"/>
              </a:lnSpc>
              <a:spcBef>
                <a:spcPts val="0"/>
              </a:spcBef>
              <a:spcAft>
                <a:spcPts val="0"/>
              </a:spcAft>
              <a:buNone/>
            </a:pPr>
            <a:endParaRPr sz="3999" b="0" i="0" u="none" strike="noStrike" cap="none">
              <a:solidFill>
                <a:schemeClr val="dk1"/>
              </a:solidFill>
              <a:latin typeface="NVIDIA Sans"/>
              <a:ea typeface="NVIDIA Sans"/>
              <a:cs typeface="NVIDIA Sans"/>
              <a:sym typeface="NVIDIA Sans"/>
            </a:endParaRPr>
          </a:p>
        </p:txBody>
      </p:sp>
    </p:spTree>
    <p:extLst>
      <p:ext uri="{BB962C8B-B14F-4D97-AF65-F5344CB8AC3E}">
        <p14:creationId xmlns:p14="http://schemas.microsoft.com/office/powerpoint/2010/main" val="308172474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7DB07-2DFA-CD40-73FF-A82805405FA4}"/>
              </a:ext>
            </a:extLst>
          </p:cNvPr>
          <p:cNvPicPr>
            <a:picLocks noChangeAspect="1"/>
          </p:cNvPicPr>
          <p:nvPr userDrawn="1"/>
        </p:nvPicPr>
        <p:blipFill>
          <a:blip r:embed="rId2"/>
          <a:srcRect/>
          <a:stretch/>
        </p:blipFill>
        <p:spPr>
          <a:xfrm>
            <a:off x="-2" y="0"/>
            <a:ext cx="36576003" cy="20574000"/>
          </a:xfrm>
          <a:prstGeom prst="rect">
            <a:avLst/>
          </a:prstGeom>
        </p:spPr>
      </p:pic>
      <p:sp>
        <p:nvSpPr>
          <p:cNvPr id="12" name="Rectangle 11">
            <a:extLst>
              <a:ext uri="{FF2B5EF4-FFF2-40B4-BE49-F238E27FC236}">
                <a16:creationId xmlns:a16="http://schemas.microsoft.com/office/drawing/2014/main" id="{59B04279-0FA3-FC91-70E4-DA84533BEBED}"/>
              </a:ext>
            </a:extLst>
          </p:cNvPr>
          <p:cNvSpPr/>
          <p:nvPr userDrawn="1"/>
        </p:nvSpPr>
        <p:spPr>
          <a:xfrm flipV="1">
            <a:off x="0" y="-2"/>
            <a:ext cx="36576000" cy="7581903"/>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4C79A531-D51E-87A0-429F-341D04DB76DB}"/>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1">
              <a:latin typeface="NVIDIA Sans Light" panose="020B0303020203020204" pitchFamily="34" charset="0"/>
              <a:cs typeface="NVIDIA Sans Light" panose="020B0303020203020204" pitchFamily="34" charset="0"/>
            </a:endParaRPr>
          </a:p>
        </p:txBody>
      </p:sp>
      <p:sp>
        <p:nvSpPr>
          <p:cNvPr id="8" name="Title 1">
            <a:extLst>
              <a:ext uri="{FF2B5EF4-FFF2-40B4-BE49-F238E27FC236}">
                <a16:creationId xmlns:a16="http://schemas.microsoft.com/office/drawing/2014/main" id="{A82DC8E3-390F-72BE-ED9D-3183C9E64100}"/>
              </a:ext>
            </a:extLst>
          </p:cNvPr>
          <p:cNvSpPr>
            <a:spLocks noGrp="1"/>
          </p:cNvSpPr>
          <p:nvPr>
            <p:ph type="ctrTitle" hasCustomPrompt="1"/>
          </p:nvPr>
        </p:nvSpPr>
        <p:spPr>
          <a:xfrm>
            <a:off x="1513011" y="13704918"/>
            <a:ext cx="27432000" cy="4937760"/>
          </a:xfrm>
        </p:spPr>
        <p:txBody>
          <a:bodyPr anchor="b">
            <a:normAutofit/>
          </a:bodyPr>
          <a:lstStyle>
            <a:lvl1pPr algn="l">
              <a:defRPr sz="8799" b="1" cap="none" baseline="0">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9" name="Subtitle 2">
            <a:extLst>
              <a:ext uri="{FF2B5EF4-FFF2-40B4-BE49-F238E27FC236}">
                <a16:creationId xmlns:a16="http://schemas.microsoft.com/office/drawing/2014/main" id="{6447EE54-7C0B-4DC2-E9D5-B1B5DE7EC458}"/>
              </a:ext>
            </a:extLst>
          </p:cNvPr>
          <p:cNvSpPr>
            <a:spLocks noGrp="1"/>
          </p:cNvSpPr>
          <p:nvPr>
            <p:ph type="subTitle" idx="1" hasCustomPrompt="1"/>
          </p:nvPr>
        </p:nvSpPr>
        <p:spPr>
          <a:xfrm>
            <a:off x="1513011" y="18663069"/>
            <a:ext cx="27432000" cy="1703832"/>
          </a:xfrm>
          <a:prstGeom prst="rect">
            <a:avLst/>
          </a:prstGeom>
        </p:spPr>
        <p:txBody>
          <a:bodyPr>
            <a:normAutofit/>
          </a:bodyPr>
          <a:lstStyle>
            <a:lvl1pPr marL="0" indent="0" algn="l">
              <a:buNone/>
              <a:defRPr sz="4401" b="0" cap="none" baseline="0">
                <a:latin typeface="NVIDIA Sans" panose="020B0503020203020204" pitchFamily="34" charset="0"/>
                <a:cs typeface="NVIDIA Sans" panose="020B0503020203020204" pitchFamily="34" charset="0"/>
              </a:defRPr>
            </a:lvl1pPr>
            <a:lvl2pPr marL="1371462" indent="0" algn="ctr">
              <a:buNone/>
              <a:defRPr sz="6000"/>
            </a:lvl2pPr>
            <a:lvl3pPr marL="2742927" indent="0" algn="ctr">
              <a:buNone/>
              <a:defRPr sz="5400"/>
            </a:lvl3pPr>
            <a:lvl4pPr marL="4114389" indent="0" algn="ctr">
              <a:buNone/>
              <a:defRPr sz="4800"/>
            </a:lvl4pPr>
            <a:lvl5pPr marL="5485851" indent="0" algn="ctr">
              <a:buNone/>
              <a:defRPr sz="4800"/>
            </a:lvl5pPr>
            <a:lvl6pPr marL="6857313" indent="0" algn="ctr">
              <a:buNone/>
              <a:defRPr sz="4800"/>
            </a:lvl6pPr>
            <a:lvl7pPr marL="8228778" indent="0" algn="ctr">
              <a:buNone/>
              <a:defRPr sz="4800"/>
            </a:lvl7pPr>
            <a:lvl8pPr marL="9600240" indent="0" algn="ctr">
              <a:buNone/>
              <a:defRPr sz="4800"/>
            </a:lvl8pPr>
            <a:lvl9pPr marL="10971702" indent="0" algn="ctr">
              <a:buNone/>
              <a:defRPr sz="4800"/>
            </a:lvl9pPr>
          </a:lstStyle>
          <a:p>
            <a:r>
              <a:rPr lang="en-US"/>
              <a:t>Click to Add Subtitle/Name/Date</a:t>
            </a:r>
          </a:p>
        </p:txBody>
      </p:sp>
      <p:pic>
        <p:nvPicPr>
          <p:cNvPr id="10" name="Picture 9" descr="Logo&#10;&#10;Description automatically generated">
            <a:extLst>
              <a:ext uri="{FF2B5EF4-FFF2-40B4-BE49-F238E27FC236}">
                <a16:creationId xmlns:a16="http://schemas.microsoft.com/office/drawing/2014/main" id="{24366ACC-A61F-36E5-53FC-C102A67A79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9" y="2587250"/>
            <a:ext cx="8439774" cy="2906793"/>
          </a:xfrm>
          <a:prstGeom prst="rect">
            <a:avLst/>
          </a:prstGeom>
        </p:spPr>
      </p:pic>
    </p:spTree>
    <p:extLst>
      <p:ext uri="{BB962C8B-B14F-4D97-AF65-F5344CB8AC3E}">
        <p14:creationId xmlns:p14="http://schemas.microsoft.com/office/powerpoint/2010/main" val="4247083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019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1" y="10556526"/>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5" y="10556528"/>
            <a:ext cx="11022525" cy="7864521"/>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7" y="11141439"/>
            <a:ext cx="9273033"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31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61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292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234"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7" y="13730013"/>
            <a:ext cx="9273033"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31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61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292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234"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3076787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561949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6"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740166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2"/>
            <a:ext cx="31546800" cy="2514603"/>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457155">
              <a:buClr>
                <a:schemeClr val="tx2"/>
              </a:buClr>
              <a:buFont typeface="Arial" panose="020B0604020202020204" pitchFamily="34" charset="0"/>
              <a:buChar char="•"/>
              <a:defRPr sz="39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5772" indent="-457155">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079" indent="-457155">
              <a:buClr>
                <a:schemeClr val="tx2"/>
              </a:buClr>
              <a:buFont typeface="Arial" panose="020B0604020202020204" pitchFamily="34" charset="0"/>
              <a:buChar char="•"/>
              <a:defRPr sz="32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071" indent="-396837">
              <a:buClr>
                <a:schemeClr val="tx2"/>
              </a:buClr>
              <a:buFont typeface="Arial" panose="020B0604020202020204" pitchFamily="34" charset="0"/>
              <a:buChar char="•"/>
              <a:defRPr sz="27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711631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2"/>
            <a:ext cx="31546800" cy="2514603"/>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457155">
              <a:buClr>
                <a:schemeClr val="tx2"/>
              </a:buClr>
              <a:buFont typeface="Arial" panose="020B0604020202020204" pitchFamily="34" charset="0"/>
              <a:buChar char="•"/>
              <a:defRPr sz="39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5772" indent="-457155">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079" indent="-457155">
              <a:buClr>
                <a:schemeClr val="tx2"/>
              </a:buClr>
              <a:buFont typeface="Arial" panose="020B0604020202020204" pitchFamily="34" charset="0"/>
              <a:buChar char="•"/>
              <a:defRPr sz="32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071" indent="-396837">
              <a:buClr>
                <a:schemeClr val="tx2"/>
              </a:buClr>
              <a:buFont typeface="Arial" panose="020B0604020202020204" pitchFamily="34" charset="0"/>
              <a:buChar char="•"/>
              <a:defRPr sz="27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6"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17529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6"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7" y="4846320"/>
            <a:ext cx="15215616"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243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6"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7" y="4846320"/>
            <a:ext cx="15215616" cy="13651992"/>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6"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451231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2" y="0"/>
            <a:ext cx="16413165"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9"/>
            <a:ext cx="14639544" cy="3365697"/>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6"/>
            <a:ext cx="14639544" cy="11345523"/>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9"/>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9"/>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315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6"/>
            <a:ext cx="14639544" cy="11345523"/>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9"/>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9"/>
            <a:ext cx="14639544" cy="3365697"/>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2" y="0"/>
            <a:ext cx="16413165"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Tree>
    <p:extLst>
      <p:ext uri="{BB962C8B-B14F-4D97-AF65-F5344CB8AC3E}">
        <p14:creationId xmlns:p14="http://schemas.microsoft.com/office/powerpoint/2010/main" val="910315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40" y="0"/>
            <a:ext cx="16413165"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9"/>
            <a:ext cx="14639544" cy="3365697"/>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9"/>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2" y="19504415"/>
            <a:ext cx="2330571" cy="1082937"/>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870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7"/>
            <a:ext cx="3886200" cy="2240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9"/>
            <a:ext cx="14639544" cy="3365697"/>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457155">
              <a:buClr>
                <a:schemeClr val="tx2"/>
              </a:buClr>
              <a:buFont typeface="Arial" panose="020B0604020202020204" pitchFamily="34" charset="0"/>
              <a:buChar char="•"/>
              <a:defRPr sz="39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5772" indent="-457155">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079" indent="-457155">
              <a:buClr>
                <a:schemeClr val="tx2"/>
              </a:buClr>
              <a:buFont typeface="Arial" panose="020B0604020202020204" pitchFamily="34" charset="0"/>
              <a:buChar char="•"/>
              <a:defRPr sz="3201">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071" indent="-396837">
              <a:buClr>
                <a:schemeClr val="tx2"/>
              </a:buClr>
              <a:buFont typeface="Arial" panose="020B0604020202020204" pitchFamily="34" charset="0"/>
              <a:buChar char="•"/>
              <a:defRPr sz="2799">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9"/>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40" y="5"/>
            <a:ext cx="16413165" cy="20573997"/>
          </a:xfrm>
          <a:prstGeom prst="rect">
            <a:avLst/>
          </a:prstGeom>
          <a:solidFill>
            <a:schemeClr val="tx1">
              <a:lumMod val="95000"/>
            </a:schemeClr>
          </a:solidFill>
          <a:ln w="9525">
            <a:noFill/>
          </a:ln>
        </p:spPr>
        <p:txBody>
          <a:bodyPr tIns="2194560" anchor="ctr"/>
          <a:lstStyle/>
          <a:p>
            <a:pPr lvl="0" indent="0" algn="ctr" defTabSz="2742927">
              <a:lnSpc>
                <a:spcPct val="90000"/>
              </a:lnSpc>
              <a:spcBef>
                <a:spcPts val="3000"/>
              </a:spcBef>
              <a:buFontTx/>
              <a:buNone/>
            </a:pPr>
            <a:endParaRPr lang="en-US" sz="3999" err="1">
              <a:solidFill>
                <a:schemeClr val="bg2"/>
              </a:solidFill>
              <a:latin typeface="Trebuchet MS" panose="020B0603020202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2" y="19504415"/>
            <a:ext cx="2330571" cy="1082937"/>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915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9"/>
            <a:ext cx="14639544" cy="3365697"/>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2" y="19504415"/>
            <a:ext cx="2330571" cy="1082937"/>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40" y="0"/>
            <a:ext cx="16413165"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Tree>
    <p:extLst>
      <p:ext uri="{BB962C8B-B14F-4D97-AF65-F5344CB8AC3E}">
        <p14:creationId xmlns:p14="http://schemas.microsoft.com/office/powerpoint/2010/main" val="3900497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6" y="0"/>
            <a:ext cx="20153379"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901" y="8604155"/>
            <a:ext cx="12179805" cy="3365697"/>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2" y="19504415"/>
            <a:ext cx="2330571" cy="1082937"/>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66470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5"/>
            <a:ext cx="12143232" cy="3365697"/>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1"/>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2" y="19504415"/>
            <a:ext cx="2330571" cy="1082937"/>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6" y="0"/>
            <a:ext cx="20153379"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Trebuchet MS" panose="020B0603020202020204" pitchFamily="34" charset="0"/>
              </a:defRPr>
            </a:lvl1pPr>
          </a:lstStyle>
          <a:p>
            <a:pPr marL="685731" lvl="0" indent="-685731" algn="ctr"/>
            <a:r>
              <a:rPr lang="en-US"/>
              <a:t>Click icon to add picture</a:t>
            </a:r>
          </a:p>
        </p:txBody>
      </p:sp>
    </p:spTree>
    <p:extLst>
      <p:ext uri="{BB962C8B-B14F-4D97-AF65-F5344CB8AC3E}">
        <p14:creationId xmlns:p14="http://schemas.microsoft.com/office/powerpoint/2010/main" val="2144610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2" y="4849815"/>
            <a:ext cx="24450702"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2" y="17063961"/>
            <a:ext cx="244507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2" y="17751567"/>
            <a:ext cx="244507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578201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5"/>
            <a:ext cx="1634559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6"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7"/>
            <a:ext cx="16345596"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4134793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5"/>
            <a:ext cx="1634559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800" y="4849815"/>
            <a:ext cx="1634559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6"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7"/>
            <a:ext cx="16345596"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11" y="17063961"/>
            <a:ext cx="1634627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11" y="17751567"/>
            <a:ext cx="1634627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1364106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6" y="4849815"/>
            <a:ext cx="8832279"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3" y="6919968"/>
            <a:ext cx="6924849" cy="7879524"/>
          </a:xfrm>
          <a:prstGeom prst="rect">
            <a:avLst/>
          </a:prstGeom>
        </p:spPr>
        <p:txBody>
          <a:bodyPr anchor="ct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8" y="4849815"/>
            <a:ext cx="8832279"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5" y="6919968"/>
            <a:ext cx="6924849" cy="7879524"/>
          </a:xfrm>
          <a:prstGeom prst="rect">
            <a:avLst/>
          </a:prstGeom>
        </p:spPr>
        <p:txBody>
          <a:bodyPr anchor="ctr"/>
          <a:lstStyle>
            <a:lvl1pPr marL="457155" indent="-457155">
              <a:buClr>
                <a:schemeClr val="tx2"/>
              </a:buClr>
              <a:buFont typeface="Arial" panose="020B0604020202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Arial" panose="020B0604020202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Arial" panose="020B0604020202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7">
              <a:buClr>
                <a:schemeClr val="tx2"/>
              </a:buClr>
              <a:buFont typeface="Arial" panose="020B0604020202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6" y="17063961"/>
            <a:ext cx="8832279"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6" y="17751567"/>
            <a:ext cx="8832279"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11" y="17063961"/>
            <a:ext cx="8832645"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11" y="17751567"/>
            <a:ext cx="8832645"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615080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5"/>
            <a:ext cx="10789920" cy="12019836"/>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7" y="4849815"/>
            <a:ext cx="10789920" cy="12019836"/>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5"/>
            <a:ext cx="10789920" cy="12019836"/>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1" y="17063961"/>
            <a:ext cx="1078992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1" y="17751567"/>
            <a:ext cx="1078992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7"/>
            <a:ext cx="1078992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1" y="17063961"/>
            <a:ext cx="107903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1" y="17751567"/>
            <a:ext cx="107903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1757443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63" y="4849815"/>
            <a:ext cx="7982985" cy="12019836"/>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9" y="4849815"/>
            <a:ext cx="7982985" cy="12019836"/>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9" y="4849815"/>
            <a:ext cx="7969131" cy="12019836"/>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2" y="4849815"/>
            <a:ext cx="7969134" cy="12019836"/>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7" y="17063961"/>
            <a:ext cx="796790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30" y="17063961"/>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7" y="17751567"/>
            <a:ext cx="796790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30" y="17751567"/>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31" y="17063961"/>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31" y="17751567"/>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41" y="17063961"/>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41" y="17751567"/>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104868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4"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3"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3"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7" y="9981885"/>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7" y="10669494"/>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8"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19"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7"/>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6" y="17063961"/>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6" y="17751567"/>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16387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4"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3"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3"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7" y="9981885"/>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7" y="10669494"/>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5" y="11931891"/>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3" y="11931891"/>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5" y="11931891"/>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7"/>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10" y="17063961"/>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10" y="17751567"/>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7"/>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117367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8" y="17059122"/>
            <a:ext cx="797033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7"/>
            <a:ext cx="795528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8" y="17727057"/>
            <a:ext cx="797033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5"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80" y="17059122"/>
            <a:ext cx="795146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80" y="17727057"/>
            <a:ext cx="795146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09"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7"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11"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4" y="9981885"/>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11"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4" y="10669494"/>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8"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8"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8" y="9981885"/>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8" y="10669494"/>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961652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4"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5"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09"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7"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2"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11"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4" y="9981885"/>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11"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4" y="10669494"/>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8"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8"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8" y="9981885"/>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8" y="10669494"/>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4" y="17059122"/>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30" y="17059122"/>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4" y="17746731"/>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30" y="17746731"/>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31" y="17059122"/>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31" y="17746731"/>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41" y="17059122"/>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41" y="17746731"/>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17302246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2" y="17059122"/>
            <a:ext cx="626148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5" y="17059122"/>
            <a:ext cx="625484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2" y="17727057"/>
            <a:ext cx="626148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5" y="17727057"/>
            <a:ext cx="625484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8"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6"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7"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12" y="17059122"/>
            <a:ext cx="626364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12" y="17727057"/>
            <a:ext cx="626364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1"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4"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8"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19"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7"/>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5"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5"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3"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3"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20" y="9981885"/>
            <a:ext cx="626390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20" y="10669494"/>
            <a:ext cx="626390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61393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9" y="17059122"/>
            <a:ext cx="626148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9" y="17059122"/>
            <a:ext cx="625484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9" y="17727057"/>
            <a:ext cx="626148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9" y="17727057"/>
            <a:ext cx="625484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7"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5"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6" y="17059122"/>
            <a:ext cx="626364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6" y="17727057"/>
            <a:ext cx="626364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1"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4"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8"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11" y="17059122"/>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11" y="17727057"/>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5"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5"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3"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3"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20" y="9981885"/>
            <a:ext cx="626390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20" y="10669494"/>
            <a:ext cx="626390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7" y="17103570"/>
            <a:ext cx="626390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7" y="17791176"/>
            <a:ext cx="626390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2"/>
            <a:ext cx="31546800" cy="2514603"/>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381293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518043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2857146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163" lvl="0" indent="-857163" algn="ctr"/>
            <a:r>
              <a:rPr lang="en-US"/>
              <a:t>Click to add video</a:t>
            </a:r>
          </a:p>
        </p:txBody>
      </p:sp>
    </p:spTree>
    <p:extLst>
      <p:ext uri="{BB962C8B-B14F-4D97-AF65-F5344CB8AC3E}">
        <p14:creationId xmlns:p14="http://schemas.microsoft.com/office/powerpoint/2010/main" val="1443163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3"/>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3" y="14987093"/>
            <a:ext cx="36576000" cy="558690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3" y="2"/>
            <a:ext cx="36576000"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2"/>
            <a:ext cx="31546800" cy="2514603"/>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3" name="Straight Connector 12">
            <a:extLst>
              <a:ext uri="{FF2B5EF4-FFF2-40B4-BE49-F238E27FC236}">
                <a16:creationId xmlns:a16="http://schemas.microsoft.com/office/drawing/2014/main" id="{D6BE77BD-ED1F-A7D7-8432-E2BA5A5A8972}"/>
              </a:ext>
            </a:extLst>
          </p:cNvPr>
          <p:cNvCxnSpPr/>
          <p:nvPr userDrawn="1"/>
        </p:nvCxnSpPr>
        <p:spPr>
          <a:xfrm>
            <a:off x="0" y="11329275"/>
            <a:ext cx="36576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3" y="19477640"/>
            <a:ext cx="2560320" cy="1099563"/>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1594235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3"/>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3" y="14987093"/>
            <a:ext cx="36576000" cy="558690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3" y="2"/>
            <a:ext cx="36576000"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2"/>
            <a:ext cx="31546800" cy="2514603"/>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3" y="19477640"/>
            <a:ext cx="2560320" cy="1099563"/>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3305845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39" name="Picture 38" descr="A picture containing blur&#10;&#10;Description automatically generated">
            <a:extLst>
              <a:ext uri="{FF2B5EF4-FFF2-40B4-BE49-F238E27FC236}">
                <a16:creationId xmlns:a16="http://schemas.microsoft.com/office/drawing/2014/main" id="{3D97DCAA-B02C-B9CD-73B9-F0CB591696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3"/>
            <a:ext cx="36576000" cy="20574000"/>
          </a:xfrm>
          <a:prstGeom prst="rect">
            <a:avLst/>
          </a:prstGeom>
        </p:spPr>
      </p:pic>
      <p:sp>
        <p:nvSpPr>
          <p:cNvPr id="40" name="Rectangle 39">
            <a:extLst>
              <a:ext uri="{FF2B5EF4-FFF2-40B4-BE49-F238E27FC236}">
                <a16:creationId xmlns:a16="http://schemas.microsoft.com/office/drawing/2014/main" id="{579E33CF-8322-948F-F6BF-0C2C9B17787F}"/>
              </a:ext>
            </a:extLst>
          </p:cNvPr>
          <p:cNvSpPr/>
          <p:nvPr userDrawn="1"/>
        </p:nvSpPr>
        <p:spPr>
          <a:xfrm flipV="1">
            <a:off x="3" y="14987093"/>
            <a:ext cx="36576000" cy="558690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41" name="Rectangle 40">
            <a:extLst>
              <a:ext uri="{FF2B5EF4-FFF2-40B4-BE49-F238E27FC236}">
                <a16:creationId xmlns:a16="http://schemas.microsoft.com/office/drawing/2014/main" id="{E3B8751E-75F6-925A-8531-50B734C847AB}"/>
              </a:ext>
            </a:extLst>
          </p:cNvPr>
          <p:cNvSpPr/>
          <p:nvPr userDrawn="1"/>
        </p:nvSpPr>
        <p:spPr>
          <a:xfrm>
            <a:off x="3" y="2"/>
            <a:ext cx="36576000"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2"/>
            <a:ext cx="31546800" cy="2514603"/>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Trebuchet MS" panose="020B0603020202020204" pitchFamily="34" charset="0"/>
              </a:defRPr>
            </a:lvl2pPr>
            <a:lvl3pPr marL="2742927" indent="0" algn="ctr">
              <a:buFontTx/>
              <a:buNone/>
              <a:defRPr sz="4401">
                <a:latin typeface="Trebuchet MS" panose="020B0603020202020204" pitchFamily="34" charset="0"/>
              </a:defRPr>
            </a:lvl3pPr>
            <a:lvl4pPr marL="4114389" indent="0" algn="ctr">
              <a:buFontTx/>
              <a:buNone/>
              <a:defRPr sz="4401">
                <a:latin typeface="Trebuchet MS" panose="020B0603020202020204" pitchFamily="34" charset="0"/>
              </a:defRPr>
            </a:lvl4pPr>
            <a:lvl5pPr marL="5485851" indent="0" algn="ctr">
              <a:buFontTx/>
              <a:buNone/>
              <a:defRPr sz="4401">
                <a:latin typeface="Trebuchet MS" panose="020B0603020202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9"/>
            <a:ext cx="36576000"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2" y="8828858"/>
            <a:ext cx="6172215"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lumMod val="50000"/>
                  </a:schemeClr>
                </a:solidFill>
                <a:latin typeface="Trebuchet MS" panose="020B0603020202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5" y="7235685"/>
            <a:ext cx="6172215" cy="795528"/>
          </a:xfrm>
          <a:prstGeom prst="rect">
            <a:avLst/>
          </a:prstGeom>
        </p:spPr>
        <p:txBody>
          <a:bodyPr anchor="b"/>
          <a:lstStyle>
            <a:lvl1pPr marL="0" indent="0" algn="ctr">
              <a:spcBef>
                <a:spcPts val="1200"/>
              </a:spcBef>
              <a:buFontTx/>
              <a:buNone/>
              <a:defRPr sz="3999" b="0" cap="none" baseline="0">
                <a:solidFill>
                  <a:schemeClr val="tx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2" y="7947590"/>
            <a:ext cx="6172215" cy="679755"/>
          </a:xfrm>
          <a:prstGeom prst="rect">
            <a:avLst/>
          </a:prstGeom>
        </p:spPr>
        <p:txBody>
          <a:bodyPr/>
          <a:lstStyle>
            <a:lvl1pPr marL="0" indent="0" algn="ctr">
              <a:spcBef>
                <a:spcPts val="600"/>
              </a:spcBef>
              <a:buFontTx/>
              <a:buNone/>
              <a:defRPr sz="2799" b="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5" y="6492954"/>
            <a:ext cx="6172215"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9" y="12016060"/>
            <a:ext cx="6172215"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lumMod val="50000"/>
                  </a:schemeClr>
                </a:solidFill>
                <a:latin typeface="Trebuchet MS" panose="020B0603020202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9" y="10422885"/>
            <a:ext cx="6172215" cy="795528"/>
          </a:xfrm>
          <a:prstGeom prst="rect">
            <a:avLst/>
          </a:prstGeom>
        </p:spPr>
        <p:txBody>
          <a:bodyPr anchor="b"/>
          <a:lstStyle>
            <a:lvl1pPr marL="0" indent="0" algn="ctr">
              <a:spcBef>
                <a:spcPts val="1200"/>
              </a:spcBef>
              <a:buFontTx/>
              <a:buNone/>
              <a:defRPr sz="3999" b="0" cap="none" baseline="0">
                <a:solidFill>
                  <a:schemeClr val="tx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9" y="11134796"/>
            <a:ext cx="6172215" cy="679755"/>
          </a:xfrm>
          <a:prstGeom prst="rect">
            <a:avLst/>
          </a:prstGeom>
        </p:spPr>
        <p:txBody>
          <a:bodyPr/>
          <a:lstStyle>
            <a:lvl1pPr marL="0" indent="0" algn="ctr">
              <a:spcBef>
                <a:spcPts val="600"/>
              </a:spcBef>
              <a:buFontTx/>
              <a:buNone/>
              <a:defRPr sz="2799" b="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9" y="9680157"/>
            <a:ext cx="6172215"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6" y="8828858"/>
            <a:ext cx="6172215"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lumMod val="50000"/>
                  </a:schemeClr>
                </a:solidFill>
                <a:latin typeface="Trebuchet MS" panose="020B0603020202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6" y="7235685"/>
            <a:ext cx="6172215" cy="795528"/>
          </a:xfrm>
          <a:prstGeom prst="rect">
            <a:avLst/>
          </a:prstGeom>
        </p:spPr>
        <p:txBody>
          <a:bodyPr anchor="b"/>
          <a:lstStyle>
            <a:lvl1pPr marL="0" indent="0" algn="ctr">
              <a:spcBef>
                <a:spcPts val="1200"/>
              </a:spcBef>
              <a:buFontTx/>
              <a:buNone/>
              <a:defRPr sz="3999" b="0" cap="none" baseline="0">
                <a:solidFill>
                  <a:schemeClr val="tx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6" y="7947590"/>
            <a:ext cx="6172215" cy="679755"/>
          </a:xfrm>
          <a:prstGeom prst="rect">
            <a:avLst/>
          </a:prstGeom>
        </p:spPr>
        <p:txBody>
          <a:bodyPr/>
          <a:lstStyle>
            <a:lvl1pPr marL="0" indent="0" algn="ctr">
              <a:spcBef>
                <a:spcPts val="600"/>
              </a:spcBef>
              <a:buFontTx/>
              <a:buNone/>
              <a:defRPr sz="2799" b="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6" y="6492954"/>
            <a:ext cx="6172215"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302" y="12016060"/>
            <a:ext cx="6172215"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lumMod val="50000"/>
                  </a:schemeClr>
                </a:solidFill>
                <a:latin typeface="Trebuchet MS" panose="020B0603020202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302" y="10422885"/>
            <a:ext cx="6172215" cy="795528"/>
          </a:xfrm>
          <a:prstGeom prst="rect">
            <a:avLst/>
          </a:prstGeom>
        </p:spPr>
        <p:txBody>
          <a:bodyPr anchor="b"/>
          <a:lstStyle>
            <a:lvl1pPr marL="0" indent="0" algn="ctr">
              <a:spcBef>
                <a:spcPts val="1200"/>
              </a:spcBef>
              <a:buFontTx/>
              <a:buNone/>
              <a:defRPr sz="3999" b="0" cap="none" baseline="0">
                <a:solidFill>
                  <a:schemeClr val="tx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302" y="11134796"/>
            <a:ext cx="6172215" cy="679755"/>
          </a:xfrm>
          <a:prstGeom prst="rect">
            <a:avLst/>
          </a:prstGeom>
        </p:spPr>
        <p:txBody>
          <a:bodyPr/>
          <a:lstStyle>
            <a:lvl1pPr marL="0" indent="0" algn="ctr">
              <a:spcBef>
                <a:spcPts val="600"/>
              </a:spcBef>
              <a:buFontTx/>
              <a:buNone/>
              <a:defRPr sz="2799" b="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302" y="9680157"/>
            <a:ext cx="6172215"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5" y="8828858"/>
            <a:ext cx="6172215"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lumMod val="50000"/>
                  </a:schemeClr>
                </a:solidFill>
                <a:latin typeface="Trebuchet MS" panose="020B0603020202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7" y="7235685"/>
            <a:ext cx="6172215" cy="795528"/>
          </a:xfrm>
          <a:prstGeom prst="rect">
            <a:avLst/>
          </a:prstGeom>
        </p:spPr>
        <p:txBody>
          <a:bodyPr anchor="b"/>
          <a:lstStyle>
            <a:lvl1pPr marL="0" indent="0" algn="ctr">
              <a:spcBef>
                <a:spcPts val="1200"/>
              </a:spcBef>
              <a:buFontTx/>
              <a:buNone/>
              <a:defRPr sz="3999" b="0" cap="none" baseline="0">
                <a:solidFill>
                  <a:schemeClr val="tx1"/>
                </a:solidFill>
                <a:latin typeface="+mj-lt"/>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5" y="7947590"/>
            <a:ext cx="6172215" cy="679755"/>
          </a:xfrm>
          <a:prstGeom prst="rect">
            <a:avLst/>
          </a:prstGeom>
        </p:spPr>
        <p:txBody>
          <a:bodyPr/>
          <a:lstStyle>
            <a:lvl1pPr marL="0" indent="0" algn="ctr">
              <a:spcBef>
                <a:spcPts val="600"/>
              </a:spcBef>
              <a:buFontTx/>
              <a:buNone/>
              <a:defRPr sz="2799" b="0">
                <a:solidFill>
                  <a:schemeClr val="tx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7" y="6492954"/>
            <a:ext cx="6172215"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Trebuchet MS" panose="020B0603020202020204" pitchFamily="34" charset="0"/>
              </a:defRPr>
            </a:lvl2pPr>
            <a:lvl3pPr marL="4883097" indent="0">
              <a:buFontTx/>
              <a:buNone/>
              <a:defRPr sz="3999" b="1">
                <a:solidFill>
                  <a:schemeClr val="tx1"/>
                </a:solidFill>
                <a:latin typeface="Trebuchet MS" panose="020B0603020202020204" pitchFamily="34" charset="0"/>
              </a:defRPr>
            </a:lvl3pPr>
            <a:lvl4pPr marL="6933036" indent="0">
              <a:buFontTx/>
              <a:buNone/>
              <a:defRPr sz="3999" b="1">
                <a:solidFill>
                  <a:schemeClr val="tx1"/>
                </a:solidFill>
                <a:latin typeface="Trebuchet MS" panose="020B0603020202020204" pitchFamily="34" charset="0"/>
              </a:defRPr>
            </a:lvl4pPr>
            <a:lvl5pPr marL="8470563" indent="0">
              <a:buFontTx/>
              <a:buNone/>
              <a:defRPr sz="3999" b="1">
                <a:solidFill>
                  <a:schemeClr val="tx1"/>
                </a:solidFill>
                <a:latin typeface="Trebuchet MS" panose="020B0603020202020204" pitchFamily="34" charset="0"/>
              </a:defRPr>
            </a:lvl5pPr>
          </a:lstStyle>
          <a:p>
            <a:pPr lvl="0"/>
            <a:r>
              <a:rPr lang="en-US"/>
              <a:t>Year</a:t>
            </a:r>
          </a:p>
        </p:txBody>
      </p:sp>
      <p:grpSp>
        <p:nvGrpSpPr>
          <p:cNvPr id="42" name="Group 41">
            <a:extLst>
              <a:ext uri="{FF2B5EF4-FFF2-40B4-BE49-F238E27FC236}">
                <a16:creationId xmlns:a16="http://schemas.microsoft.com/office/drawing/2014/main" id="{6D98BD55-67D9-5A45-4CBE-EBEC932A1830}"/>
              </a:ext>
            </a:extLst>
          </p:cNvPr>
          <p:cNvGrpSpPr/>
          <p:nvPr userDrawn="1"/>
        </p:nvGrpSpPr>
        <p:grpSpPr>
          <a:xfrm>
            <a:off x="34015683" y="19477640"/>
            <a:ext cx="2560320" cy="1099563"/>
            <a:chOff x="34015681" y="19477636"/>
            <a:chExt cx="2560319" cy="1099561"/>
          </a:xfrm>
        </p:grpSpPr>
        <p:sp>
          <p:nvSpPr>
            <p:cNvPr id="43" name="Rectangle 42">
              <a:extLst>
                <a:ext uri="{FF2B5EF4-FFF2-40B4-BE49-F238E27FC236}">
                  <a16:creationId xmlns:a16="http://schemas.microsoft.com/office/drawing/2014/main" id="{0D383E7A-E0ED-0BC6-D5A5-9CACFB53C5A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44" name="Picture 43" descr="Logo&#10;&#10;Description automatically generated">
              <a:extLst>
                <a:ext uri="{FF2B5EF4-FFF2-40B4-BE49-F238E27FC236}">
                  <a16:creationId xmlns:a16="http://schemas.microsoft.com/office/drawing/2014/main" id="{0CCC6649-3A72-1102-B390-E3CC2FBD14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461081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17145002"/>
            <a:ext cx="36576000" cy="2151777"/>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4706225"/>
            <a:ext cx="36576000" cy="2151777"/>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23" name="Text Placeholder 4">
            <a:extLst>
              <a:ext uri="{FF2B5EF4-FFF2-40B4-BE49-F238E27FC236}">
                <a16:creationId xmlns:a16="http://schemas.microsoft.com/office/drawing/2014/main" id="{F26D4B9E-06E4-79B6-32C5-11909387A75E}"/>
              </a:ext>
            </a:extLst>
          </p:cNvPr>
          <p:cNvSpPr>
            <a:spLocks noGrp="1"/>
          </p:cNvSpPr>
          <p:nvPr>
            <p:ph type="body" sz="quarter" idx="13" hasCustomPrompt="1"/>
          </p:nvPr>
        </p:nvSpPr>
        <p:spPr>
          <a:xfrm>
            <a:off x="6158756" y="14634711"/>
            <a:ext cx="24258495" cy="1043922"/>
          </a:xfrm>
          <a:prstGeom prst="rect">
            <a:avLst/>
          </a:prstGeom>
        </p:spPr>
        <p:txBody>
          <a:bodyPr/>
          <a:lstStyle>
            <a:lvl1pPr marL="0" indent="0" algn="ctr">
              <a:lnSpc>
                <a:spcPct val="90000"/>
              </a:lnSpc>
              <a:spcBef>
                <a:spcPts val="0"/>
              </a:spcBef>
              <a:buFontTx/>
              <a:buNone/>
              <a:defRPr sz="4401" i="1" cap="none" baseline="0">
                <a:solidFill>
                  <a:schemeClr val="tx2"/>
                </a:solidFill>
                <a:latin typeface="NVIDIA Sans" panose="020B0503020203020204" pitchFamily="34" charset="0"/>
                <a:cs typeface="NVIDIA Sans" panose="020B0503020203020204" pitchFamily="34" charset="0"/>
              </a:defRPr>
            </a:lvl1pPr>
            <a:lvl2pPr marL="2562537" indent="0" algn="l">
              <a:lnSpc>
                <a:spcPct val="90000"/>
              </a:lnSpc>
              <a:buFontTx/>
              <a:buNone/>
              <a:defRPr sz="7539" cap="all" baseline="0">
                <a:solidFill>
                  <a:schemeClr val="tx2"/>
                </a:solidFill>
                <a:latin typeface="DINPro-Medium" panose="02000503030000020004" pitchFamily="50" charset="0"/>
              </a:defRPr>
            </a:lvl2pPr>
            <a:lvl3pPr marL="4883094" indent="0" algn="l">
              <a:lnSpc>
                <a:spcPct val="90000"/>
              </a:lnSpc>
              <a:buFontTx/>
              <a:buNone/>
              <a:defRPr sz="7539" cap="all" baseline="0">
                <a:solidFill>
                  <a:schemeClr val="tx2"/>
                </a:solidFill>
                <a:latin typeface="DINPro-Medium" panose="02000503030000020004" pitchFamily="50" charset="0"/>
              </a:defRPr>
            </a:lvl3pPr>
            <a:lvl4pPr marL="6933036" indent="0">
              <a:buNone/>
              <a:defRPr/>
            </a:lvl4pPr>
          </a:lstStyle>
          <a:p>
            <a:pPr lvl="0"/>
            <a:r>
              <a:rPr lang="en-US"/>
              <a:t>— Quote source</a:t>
            </a:r>
          </a:p>
        </p:txBody>
      </p:sp>
      <p:sp>
        <p:nvSpPr>
          <p:cNvPr id="24" name="Text Placeholder 4">
            <a:extLst>
              <a:ext uri="{FF2B5EF4-FFF2-40B4-BE49-F238E27FC236}">
                <a16:creationId xmlns:a16="http://schemas.microsoft.com/office/drawing/2014/main" id="{FB813065-2E49-0E5F-0857-6E6D15B25877}"/>
              </a:ext>
            </a:extLst>
          </p:cNvPr>
          <p:cNvSpPr>
            <a:spLocks noGrp="1"/>
          </p:cNvSpPr>
          <p:nvPr>
            <p:ph type="body" sz="quarter" idx="14" hasCustomPrompt="1"/>
          </p:nvPr>
        </p:nvSpPr>
        <p:spPr>
          <a:xfrm>
            <a:off x="6158756" y="6906362"/>
            <a:ext cx="24258495" cy="7307013"/>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537" indent="0" algn="l">
              <a:lnSpc>
                <a:spcPct val="90000"/>
              </a:lnSpc>
              <a:buFontTx/>
              <a:buNone/>
              <a:defRPr sz="7539" cap="all" baseline="0">
                <a:solidFill>
                  <a:schemeClr val="tx2"/>
                </a:solidFill>
                <a:latin typeface="DINPro-Medium" panose="02000503030000020004" pitchFamily="50" charset="0"/>
              </a:defRPr>
            </a:lvl2pPr>
            <a:lvl3pPr marL="4883094" indent="0" algn="l">
              <a:lnSpc>
                <a:spcPct val="90000"/>
              </a:lnSpc>
              <a:buFontTx/>
              <a:buNone/>
              <a:defRPr sz="7539" cap="all" baseline="0">
                <a:solidFill>
                  <a:schemeClr val="tx2"/>
                </a:solidFill>
                <a:latin typeface="DINPro-Medium" panose="02000503030000020004" pitchFamily="50" charset="0"/>
              </a:defRPr>
            </a:lvl3pPr>
            <a:lvl4pPr marL="6933036" indent="0">
              <a:buNone/>
              <a:defRPr/>
            </a:lvl4pPr>
          </a:lstStyle>
          <a:p>
            <a:pPr lvl="0"/>
            <a:r>
              <a:rPr lang="en-US"/>
              <a:t>Click to add quote</a:t>
            </a:r>
          </a:p>
        </p:txBody>
      </p:sp>
      <p:sp>
        <p:nvSpPr>
          <p:cNvPr id="25" name="TextBox 24">
            <a:extLst>
              <a:ext uri="{FF2B5EF4-FFF2-40B4-BE49-F238E27FC236}">
                <a16:creationId xmlns:a16="http://schemas.microsoft.com/office/drawing/2014/main" id="{0E3AB51B-6576-2407-EADC-1F10EFB91ADD}"/>
              </a:ext>
            </a:extLst>
          </p:cNvPr>
          <p:cNvSpPr txBox="1"/>
          <p:nvPr userDrawn="1"/>
        </p:nvSpPr>
        <p:spPr>
          <a:xfrm rot="10800000">
            <a:off x="17581480" y="13476983"/>
            <a:ext cx="1470274" cy="4508607"/>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546BD1E2-CE6D-6688-0584-9A2955FE408E}"/>
              </a:ext>
            </a:extLst>
          </p:cNvPr>
          <p:cNvCxnSpPr>
            <a:cxnSpLocks/>
          </p:cNvCxnSpPr>
          <p:nvPr userDrawn="1"/>
        </p:nvCxnSpPr>
        <p:spPr>
          <a:xfrm>
            <a:off x="6158754" y="16723659"/>
            <a:ext cx="11394912"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3FC36B-1A07-1145-6E8D-04ACFA6D494B}"/>
              </a:ext>
            </a:extLst>
          </p:cNvPr>
          <p:cNvCxnSpPr>
            <a:cxnSpLocks/>
          </p:cNvCxnSpPr>
          <p:nvPr userDrawn="1"/>
        </p:nvCxnSpPr>
        <p:spPr>
          <a:xfrm>
            <a:off x="19022337" y="16723659"/>
            <a:ext cx="11394912"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8842FDB-FDE6-5E7F-7B79-1A99C3156DB1}"/>
              </a:ext>
            </a:extLst>
          </p:cNvPr>
          <p:cNvGrpSpPr/>
          <p:nvPr userDrawn="1"/>
        </p:nvGrpSpPr>
        <p:grpSpPr>
          <a:xfrm>
            <a:off x="6158756" y="4996964"/>
            <a:ext cx="24258495" cy="4508607"/>
            <a:chOff x="6158753" y="6234204"/>
            <a:chExt cx="24258494" cy="4508604"/>
          </a:xfrm>
        </p:grpSpPr>
        <p:sp>
          <p:nvSpPr>
            <p:cNvPr id="29" name="TextBox 28">
              <a:extLst>
                <a:ext uri="{FF2B5EF4-FFF2-40B4-BE49-F238E27FC236}">
                  <a16:creationId xmlns:a16="http://schemas.microsoft.com/office/drawing/2014/main" id="{578141CA-E027-D902-683A-1667C29F1FAC}"/>
                </a:ext>
              </a:extLst>
            </p:cNvPr>
            <p:cNvSpPr txBox="1"/>
            <p:nvPr userDrawn="1"/>
          </p:nvSpPr>
          <p:spPr>
            <a:xfrm>
              <a:off x="17552868" y="6234204"/>
              <a:ext cx="1470274" cy="4508604"/>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1DDB5846-7BC9-957E-F577-9E514F97096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6C089-7008-374C-948F-79A6B94EB3A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6142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17145002"/>
            <a:ext cx="36576000" cy="2151777"/>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4706225"/>
            <a:ext cx="36576000" cy="2151777"/>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
        <p:nvSpPr>
          <p:cNvPr id="17" name="Text Placeholder 4">
            <a:extLst>
              <a:ext uri="{FF2B5EF4-FFF2-40B4-BE49-F238E27FC236}">
                <a16:creationId xmlns:a16="http://schemas.microsoft.com/office/drawing/2014/main" id="{F88F578A-9027-1B83-EA9B-9C3A615FCD22}"/>
              </a:ext>
            </a:extLst>
          </p:cNvPr>
          <p:cNvSpPr>
            <a:spLocks noGrp="1"/>
          </p:cNvSpPr>
          <p:nvPr>
            <p:ph type="body" sz="quarter" idx="13" hasCustomPrompt="1"/>
          </p:nvPr>
        </p:nvSpPr>
        <p:spPr>
          <a:xfrm>
            <a:off x="6158756" y="12875952"/>
            <a:ext cx="24258495" cy="1043922"/>
          </a:xfrm>
          <a:prstGeom prst="rect">
            <a:avLst/>
          </a:prstGeom>
        </p:spPr>
        <p:txBody>
          <a:bodyPr/>
          <a:lstStyle>
            <a:lvl1pPr marL="0" indent="0" algn="ctr">
              <a:lnSpc>
                <a:spcPct val="90000"/>
              </a:lnSpc>
              <a:spcBef>
                <a:spcPts val="0"/>
              </a:spcBef>
              <a:buFontTx/>
              <a:buNone/>
              <a:defRPr sz="4401" i="1" cap="none" baseline="0">
                <a:solidFill>
                  <a:schemeClr val="tx2"/>
                </a:solidFill>
                <a:latin typeface="NVIDIA Sans" panose="020B0503020203020204" pitchFamily="34" charset="0"/>
                <a:cs typeface="NVIDIA Sans" panose="020B0503020203020204" pitchFamily="34" charset="0"/>
              </a:defRPr>
            </a:lvl1pPr>
            <a:lvl2pPr marL="2562537" indent="0" algn="l">
              <a:lnSpc>
                <a:spcPct val="90000"/>
              </a:lnSpc>
              <a:buFontTx/>
              <a:buNone/>
              <a:defRPr sz="7539" cap="all" baseline="0">
                <a:solidFill>
                  <a:schemeClr val="tx2"/>
                </a:solidFill>
                <a:latin typeface="DINPro-Medium" panose="02000503030000020004" pitchFamily="50" charset="0"/>
              </a:defRPr>
            </a:lvl2pPr>
            <a:lvl3pPr marL="4883094" indent="0" algn="l">
              <a:lnSpc>
                <a:spcPct val="90000"/>
              </a:lnSpc>
              <a:buFontTx/>
              <a:buNone/>
              <a:defRPr sz="7539" cap="all" baseline="0">
                <a:solidFill>
                  <a:schemeClr val="tx2"/>
                </a:solidFill>
                <a:latin typeface="DINPro-Medium" panose="02000503030000020004" pitchFamily="50" charset="0"/>
              </a:defRPr>
            </a:lvl3pPr>
            <a:lvl4pPr marL="6933036" indent="0">
              <a:buNone/>
              <a:defRPr/>
            </a:lvl4pPr>
          </a:lstStyle>
          <a:p>
            <a:pPr lvl="0"/>
            <a:r>
              <a:rPr lang="en-US"/>
              <a:t>— Quote source</a:t>
            </a:r>
          </a:p>
        </p:txBody>
      </p:sp>
      <p:sp>
        <p:nvSpPr>
          <p:cNvPr id="18" name="Text Placeholder 4">
            <a:extLst>
              <a:ext uri="{FF2B5EF4-FFF2-40B4-BE49-F238E27FC236}">
                <a16:creationId xmlns:a16="http://schemas.microsoft.com/office/drawing/2014/main" id="{63210519-0067-2C0F-62E9-5F65AC56F48B}"/>
              </a:ext>
            </a:extLst>
          </p:cNvPr>
          <p:cNvSpPr>
            <a:spLocks noGrp="1"/>
          </p:cNvSpPr>
          <p:nvPr>
            <p:ph type="body" sz="quarter" idx="14" hasCustomPrompt="1"/>
          </p:nvPr>
        </p:nvSpPr>
        <p:spPr>
          <a:xfrm>
            <a:off x="6158756" y="8051177"/>
            <a:ext cx="24258495" cy="4403223"/>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537" indent="0" algn="l">
              <a:lnSpc>
                <a:spcPct val="90000"/>
              </a:lnSpc>
              <a:buFontTx/>
              <a:buNone/>
              <a:defRPr sz="7539" cap="all" baseline="0">
                <a:solidFill>
                  <a:schemeClr val="tx2"/>
                </a:solidFill>
                <a:latin typeface="DINPro-Medium" panose="02000503030000020004" pitchFamily="50" charset="0"/>
              </a:defRPr>
            </a:lvl2pPr>
            <a:lvl3pPr marL="4883094" indent="0" algn="l">
              <a:lnSpc>
                <a:spcPct val="90000"/>
              </a:lnSpc>
              <a:buFontTx/>
              <a:buNone/>
              <a:defRPr sz="7539" cap="all" baseline="0">
                <a:solidFill>
                  <a:schemeClr val="tx2"/>
                </a:solidFill>
                <a:latin typeface="DINPro-Medium" panose="02000503030000020004" pitchFamily="50" charset="0"/>
              </a:defRPr>
            </a:lvl3pPr>
            <a:lvl4pPr marL="6933036" indent="0">
              <a:buNone/>
              <a:defRPr/>
            </a:lvl4pPr>
          </a:lstStyle>
          <a:p>
            <a:pPr lvl="0"/>
            <a:r>
              <a:rPr lang="en-US"/>
              <a:t>Click to add quote</a:t>
            </a:r>
          </a:p>
        </p:txBody>
      </p:sp>
      <p:grpSp>
        <p:nvGrpSpPr>
          <p:cNvPr id="19" name="Group 18">
            <a:extLst>
              <a:ext uri="{FF2B5EF4-FFF2-40B4-BE49-F238E27FC236}">
                <a16:creationId xmlns:a16="http://schemas.microsoft.com/office/drawing/2014/main" id="{E282E0F9-288A-90DE-BB74-628A1359AC3E}"/>
              </a:ext>
            </a:extLst>
          </p:cNvPr>
          <p:cNvGrpSpPr/>
          <p:nvPr userDrawn="1"/>
        </p:nvGrpSpPr>
        <p:grpSpPr>
          <a:xfrm>
            <a:off x="6158756" y="6264687"/>
            <a:ext cx="24258495" cy="10102695"/>
            <a:chOff x="6158753" y="6264684"/>
            <a:chExt cx="24258494" cy="10102693"/>
          </a:xfrm>
        </p:grpSpPr>
        <p:grpSp>
          <p:nvGrpSpPr>
            <p:cNvPr id="20" name="Group 19">
              <a:extLst>
                <a:ext uri="{FF2B5EF4-FFF2-40B4-BE49-F238E27FC236}">
                  <a16:creationId xmlns:a16="http://schemas.microsoft.com/office/drawing/2014/main" id="{17C93DBF-D2D6-8083-19B0-AF30804DA58C}"/>
                </a:ext>
              </a:extLst>
            </p:cNvPr>
            <p:cNvGrpSpPr/>
            <p:nvPr userDrawn="1"/>
          </p:nvGrpSpPr>
          <p:grpSpPr>
            <a:xfrm>
              <a:off x="17552864" y="6264684"/>
              <a:ext cx="1498891" cy="10102693"/>
              <a:chOff x="17552864" y="5634063"/>
              <a:chExt cx="1498891" cy="10102693"/>
            </a:xfrm>
          </p:grpSpPr>
          <p:sp>
            <p:nvSpPr>
              <p:cNvPr id="35" name="TextBox 34">
                <a:extLst>
                  <a:ext uri="{FF2B5EF4-FFF2-40B4-BE49-F238E27FC236}">
                    <a16:creationId xmlns:a16="http://schemas.microsoft.com/office/drawing/2014/main" id="{1E8DD94C-355B-A033-C107-A15F252ED4E9}"/>
                  </a:ext>
                </a:extLst>
              </p:cNvPr>
              <p:cNvSpPr txBox="1"/>
              <p:nvPr/>
            </p:nvSpPr>
            <p:spPr>
              <a:xfrm>
                <a:off x="17552864" y="5634063"/>
                <a:ext cx="1470274" cy="4508606"/>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sp>
            <p:nvSpPr>
              <p:cNvPr id="36" name="TextBox 35">
                <a:extLst>
                  <a:ext uri="{FF2B5EF4-FFF2-40B4-BE49-F238E27FC236}">
                    <a16:creationId xmlns:a16="http://schemas.microsoft.com/office/drawing/2014/main" id="{0953008A-080C-E6EB-F461-AAEE45CA3F36}"/>
                  </a:ext>
                </a:extLst>
              </p:cNvPr>
              <p:cNvSpPr txBox="1"/>
              <p:nvPr/>
            </p:nvSpPr>
            <p:spPr>
              <a:xfrm rot="10800000">
                <a:off x="17581481" y="11228150"/>
                <a:ext cx="1470274" cy="4508606"/>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grpSp>
        <p:cxnSp>
          <p:nvCxnSpPr>
            <p:cNvPr id="21" name="Straight Connector 20">
              <a:extLst>
                <a:ext uri="{FF2B5EF4-FFF2-40B4-BE49-F238E27FC236}">
                  <a16:creationId xmlns:a16="http://schemas.microsoft.com/office/drawing/2014/main" id="{5CA9062D-3F8E-0EB7-7655-3FE2E71A904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E2AF76-DB4B-F5A7-4606-B9F28CFDFBBF}"/>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72D99F-325B-F312-0F24-EB70E5069E00}"/>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1431FB-5B38-A226-873D-9860A5EFE692}"/>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5436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E7366-C86A-7B24-4079-3556645CE52B}"/>
              </a:ext>
            </a:extLst>
          </p:cNvPr>
          <p:cNvSpPr/>
          <p:nvPr userDrawn="1"/>
        </p:nvSpPr>
        <p:spPr>
          <a:xfrm>
            <a:off x="17204619"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5" name="Picture 4">
            <a:extLst>
              <a:ext uri="{FF2B5EF4-FFF2-40B4-BE49-F238E27FC236}">
                <a16:creationId xmlns:a16="http://schemas.microsoft.com/office/drawing/2014/main" id="{C0FF39F7-6D39-E797-5348-2E9A9D5D2F44}"/>
              </a:ext>
            </a:extLst>
          </p:cNvPr>
          <p:cNvPicPr>
            <a:picLocks noChangeAspect="1"/>
          </p:cNvPicPr>
          <p:nvPr userDrawn="1"/>
        </p:nvPicPr>
        <p:blipFill rotWithShape="1">
          <a:blip r:embed="rId2"/>
          <a:srcRect l="44352" t="9168" r="17269" b="9409"/>
          <a:stretch/>
        </p:blipFill>
        <p:spPr>
          <a:xfrm>
            <a:off x="2" y="0"/>
            <a:ext cx="17239131" cy="20574000"/>
          </a:xfrm>
          <a:prstGeom prst="rect">
            <a:avLst/>
          </a:prstGeom>
        </p:spPr>
      </p:pic>
    </p:spTree>
    <p:extLst>
      <p:ext uri="{BB962C8B-B14F-4D97-AF65-F5344CB8AC3E}">
        <p14:creationId xmlns:p14="http://schemas.microsoft.com/office/powerpoint/2010/main" val="36639825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60ED5B-D8C2-6478-85A0-E349332E7261}"/>
              </a:ext>
            </a:extLst>
          </p:cNvPr>
          <p:cNvPicPr>
            <a:picLocks noChangeAspect="1"/>
          </p:cNvPicPr>
          <p:nvPr userDrawn="1"/>
        </p:nvPicPr>
        <p:blipFill rotWithShape="1">
          <a:blip r:embed="rId2"/>
          <a:srcRect l="8425" t="2855" r="30531" b="36101"/>
          <a:stretch/>
        </p:blipFill>
        <p:spPr>
          <a:xfrm>
            <a:off x="3" y="3"/>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7" y="1865235"/>
            <a:ext cx="18476688" cy="5943600"/>
          </a:xfrm>
          <a:prstGeom prst="rect">
            <a:avLst/>
          </a:prstGeom>
        </p:spPr>
        <p:txBody>
          <a:bodyPr anchor="b"/>
          <a:lstStyle>
            <a:lvl1pPr marL="0" indent="0" algn="l">
              <a:spcBef>
                <a:spcPts val="0"/>
              </a:spcBef>
              <a:buFontTx/>
              <a:buNone/>
              <a:defRPr lang="en-US" sz="9000" b="1" kern="0" cap="none" baseline="0" dirty="0" smtClean="0">
                <a:solidFill>
                  <a:schemeClr val="tx1"/>
                </a:solidFill>
                <a:latin typeface="NVIDIA Sans" panose="020B0503020203020204" pitchFamily="34" charset="0"/>
                <a:ea typeface="+mj-ea"/>
                <a:cs typeface="NVIDIA Sans" panose="020B0503020203020204" pitchFamily="34" charset="0"/>
              </a:defRPr>
            </a:lvl1pPr>
            <a:lvl2pPr marL="2562534" indent="0">
              <a:buFontTx/>
              <a:buNone/>
              <a:defRPr lang="en-US" sz="7998" b="1" kern="0" cap="all" baseline="0" dirty="0" smtClean="0">
                <a:solidFill>
                  <a:schemeClr val="tx1"/>
                </a:solidFill>
                <a:latin typeface="Trebuchet MS" panose="020B0603020202020204" pitchFamily="34" charset="0"/>
                <a:ea typeface="+mj-ea"/>
                <a:cs typeface="+mj-cs"/>
              </a:defRPr>
            </a:lvl2pPr>
            <a:lvl3pPr marL="4883097" indent="0">
              <a:buFontTx/>
              <a:buNone/>
              <a:defRPr lang="en-US" sz="7998" b="1" kern="0" cap="all" baseline="0" dirty="0" smtClean="0">
                <a:solidFill>
                  <a:schemeClr val="tx1"/>
                </a:solidFill>
                <a:latin typeface="Trebuchet MS" panose="020B0603020202020204" pitchFamily="34" charset="0"/>
                <a:ea typeface="+mj-ea"/>
                <a:cs typeface="+mj-cs"/>
              </a:defRPr>
            </a:lvl3pPr>
            <a:lvl4pPr marL="6933036" indent="0">
              <a:buFontTx/>
              <a:buNone/>
              <a:defRPr lang="en-US" sz="7998" b="1" kern="0" cap="all" baseline="0" dirty="0" smtClean="0">
                <a:solidFill>
                  <a:schemeClr val="tx1"/>
                </a:solidFill>
                <a:latin typeface="Trebuchet MS" panose="020B0603020202020204" pitchFamily="34" charset="0"/>
                <a:ea typeface="+mj-ea"/>
                <a:cs typeface="+mj-cs"/>
              </a:defRPr>
            </a:lvl4pPr>
            <a:lvl5pPr marL="8470563" indent="0">
              <a:buFontTx/>
              <a:buNone/>
              <a:defRPr lang="en-US" sz="7998" b="1" kern="0" cap="all" baseline="0" dirty="0">
                <a:solidFill>
                  <a:schemeClr val="tx1"/>
                </a:solidFill>
                <a:latin typeface="Trebuchet MS" panose="020B0603020202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3"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285821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1" y="10772003"/>
            <a:ext cx="22733877" cy="5476185"/>
          </a:xfrm>
          <a:prstGeom prst="rect">
            <a:avLst/>
          </a:prstGeom>
        </p:spPr>
        <p:txBody>
          <a:bodyPr/>
          <a:lstStyle>
            <a:lvl1pPr marL="0" indent="0" algn="l">
              <a:lnSpc>
                <a:spcPct val="90000"/>
              </a:lnSpc>
              <a:spcBef>
                <a:spcPts val="0"/>
              </a:spcBef>
              <a:buFontTx/>
              <a:buNone/>
              <a:defRPr sz="4401" cap="none" baseline="0">
                <a:solidFill>
                  <a:schemeClr val="tx1"/>
                </a:solidFill>
                <a:latin typeface="NVIDIA Sans Medium" panose="020B0603020203020204" pitchFamily="34" charset="0"/>
                <a:cs typeface="NVIDIA Sans Medium" panose="020B0603020203020204" pitchFamily="34" charset="0"/>
              </a:defRPr>
            </a:lvl1pPr>
            <a:lvl2pPr marL="2562537" indent="0" algn="l">
              <a:lnSpc>
                <a:spcPct val="90000"/>
              </a:lnSpc>
              <a:buFontTx/>
              <a:buNone/>
              <a:defRPr sz="7539" cap="all" baseline="0">
                <a:solidFill>
                  <a:schemeClr val="tx2"/>
                </a:solidFill>
                <a:latin typeface="DINPro-Medium" panose="02000503030000020004" pitchFamily="50" charset="0"/>
              </a:defRPr>
            </a:lvl2pPr>
            <a:lvl3pPr marL="4883094" indent="0" algn="l">
              <a:lnSpc>
                <a:spcPct val="90000"/>
              </a:lnSpc>
              <a:buFontTx/>
              <a:buNone/>
              <a:defRPr sz="7539" cap="all" baseline="0">
                <a:solidFill>
                  <a:schemeClr val="tx2"/>
                </a:solidFill>
                <a:latin typeface="DINPro-Medium" panose="02000503030000020004" pitchFamily="50" charset="0"/>
              </a:defRPr>
            </a:lvl3pPr>
            <a:lvl4pPr marL="6933036"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4" y="9024764"/>
            <a:ext cx="22733877" cy="1754265"/>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4" y="6248046"/>
            <a:ext cx="2357259" cy="2357256"/>
          </a:xfrm>
          <a:prstGeom prst="rect">
            <a:avLst/>
          </a:prstGeom>
        </p:spPr>
      </p:pic>
    </p:spTree>
    <p:extLst>
      <p:ext uri="{BB962C8B-B14F-4D97-AF65-F5344CB8AC3E}">
        <p14:creationId xmlns:p14="http://schemas.microsoft.com/office/powerpoint/2010/main" val="579838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7E653-B7EE-05E2-34FD-F035A4A64F3D}"/>
              </a:ext>
            </a:extLst>
          </p:cNvPr>
          <p:cNvPicPr>
            <a:picLocks noChangeAspect="1"/>
          </p:cNvPicPr>
          <p:nvPr userDrawn="1"/>
        </p:nvPicPr>
        <p:blipFill>
          <a:blip r:embed="rId2"/>
          <a:srcRect/>
          <a:stretch/>
        </p:blipFill>
        <p:spPr>
          <a:xfrm>
            <a:off x="-2" y="0"/>
            <a:ext cx="36576003" cy="20574000"/>
          </a:xfrm>
          <a:prstGeom prst="rect">
            <a:avLst/>
          </a:prstGeom>
        </p:spPr>
      </p:pic>
      <p:pic>
        <p:nvPicPr>
          <p:cNvPr id="6" name="Picture 5" descr="Logo&#10;&#10;Description automatically generated">
            <a:extLst>
              <a:ext uri="{FF2B5EF4-FFF2-40B4-BE49-F238E27FC236}">
                <a16:creationId xmlns:a16="http://schemas.microsoft.com/office/drawing/2014/main" id="{72A4F396-AF1A-AFD8-3D29-A26B64BFC4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9" y="2587250"/>
            <a:ext cx="8439774" cy="2906793"/>
          </a:xfrm>
          <a:prstGeom prst="rect">
            <a:avLst/>
          </a:prstGeom>
        </p:spPr>
      </p:pic>
    </p:spTree>
    <p:extLst>
      <p:ext uri="{BB962C8B-B14F-4D97-AF65-F5344CB8AC3E}">
        <p14:creationId xmlns:p14="http://schemas.microsoft.com/office/powerpoint/2010/main" val="7106903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6" y="773532"/>
            <a:ext cx="8365992"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3" y="2983578"/>
            <a:ext cx="19282215" cy="4937760"/>
          </a:xfrm>
        </p:spPr>
        <p:txBody>
          <a:bodyPr anchor="b">
            <a:normAutofit/>
          </a:bodyPr>
          <a:lstStyle>
            <a:lvl1pPr algn="l">
              <a:defRPr sz="8799"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3" y="7941726"/>
            <a:ext cx="19282215" cy="1703832"/>
          </a:xfrm>
          <a:prstGeom prst="rect">
            <a:avLst/>
          </a:prstGeom>
        </p:spPr>
        <p:txBody>
          <a:bodyPr>
            <a:normAutofit/>
          </a:bodyPr>
          <a:lstStyle>
            <a:lvl1pPr marL="0" indent="0" algn="l">
              <a:buNone/>
              <a:defRPr sz="4401" b="0" cap="none" baseline="0">
                <a:solidFill>
                  <a:schemeClr val="bg1"/>
                </a:solidFill>
                <a:latin typeface="NVIDIA Sans" panose="020B0503020203020204" pitchFamily="34" charset="0"/>
                <a:cs typeface="NVIDIA Sans" panose="020B0503020203020204" pitchFamily="34" charset="0"/>
              </a:defRPr>
            </a:lvl1pPr>
            <a:lvl2pPr marL="1371462" indent="0" algn="ctr">
              <a:buNone/>
              <a:defRPr sz="6000"/>
            </a:lvl2pPr>
            <a:lvl3pPr marL="2742927" indent="0" algn="ctr">
              <a:buNone/>
              <a:defRPr sz="5400"/>
            </a:lvl3pPr>
            <a:lvl4pPr marL="4114389" indent="0" algn="ctr">
              <a:buNone/>
              <a:defRPr sz="4800"/>
            </a:lvl4pPr>
            <a:lvl5pPr marL="5485851" indent="0" algn="ctr">
              <a:buNone/>
              <a:defRPr sz="4800"/>
            </a:lvl5pPr>
            <a:lvl6pPr marL="6857313" indent="0" algn="ctr">
              <a:buNone/>
              <a:defRPr sz="4800"/>
            </a:lvl6pPr>
            <a:lvl7pPr marL="8228778" indent="0" algn="ctr">
              <a:buNone/>
              <a:defRPr sz="4800"/>
            </a:lvl7pPr>
            <a:lvl8pPr marL="9600240" indent="0" algn="ctr">
              <a:buNone/>
              <a:defRPr sz="4800"/>
            </a:lvl8pPr>
            <a:lvl9pPr marL="10971702" indent="0" algn="ctr">
              <a:buNone/>
              <a:defRPr sz="4800"/>
            </a:lvl9pPr>
          </a:lstStyle>
          <a:p>
            <a:r>
              <a:rPr lang="en-US"/>
              <a:t>Click to Add Subtitle/Name/Date</a:t>
            </a:r>
          </a:p>
        </p:txBody>
      </p:sp>
    </p:spTree>
    <p:extLst>
      <p:ext uri="{BB962C8B-B14F-4D97-AF65-F5344CB8AC3E}">
        <p14:creationId xmlns:p14="http://schemas.microsoft.com/office/powerpoint/2010/main" val="1942336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2661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1"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3" y="10556525"/>
            <a:ext cx="11022522" cy="7864521"/>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7" y="11141439"/>
            <a:ext cx="9273033"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31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61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292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234"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7" y="13730013"/>
            <a:ext cx="9273033"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31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61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2927"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234"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3797443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55395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6"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151002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0"/>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72655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0"/>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6"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275728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6"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4" y="4846320"/>
            <a:ext cx="15215616"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430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6"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4" y="4846320"/>
            <a:ext cx="15215616" cy="13651992"/>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6" y="19635786"/>
            <a:ext cx="6507872" cy="446404"/>
          </a:xfrm>
          <a:prstGeom prst="rect">
            <a:avLst/>
          </a:prstGeom>
          <a:noFill/>
        </p:spPr>
        <p:txBody>
          <a:bodyPr wrap="none" rtlCol="0">
            <a:spAutoFit/>
          </a:bodyPr>
          <a:lstStyle/>
          <a:p>
            <a:r>
              <a:rPr lang="en-US" sz="230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4245615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7"/>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6"/>
            <a:ext cx="14639544" cy="11345523"/>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9"/>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9"/>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282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6"/>
            <a:ext cx="14639544" cy="11345523"/>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9"/>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7"/>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en-US"/>
              <a:t>Click icon to add picture</a:t>
            </a:r>
          </a:p>
        </p:txBody>
      </p:sp>
    </p:spTree>
    <p:extLst>
      <p:ext uri="{BB962C8B-B14F-4D97-AF65-F5344CB8AC3E}">
        <p14:creationId xmlns:p14="http://schemas.microsoft.com/office/powerpoint/2010/main" val="17302102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8"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7"/>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9"/>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5"/>
            <a:ext cx="2330568" cy="1082937"/>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98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4"/>
            <a:ext cx="3886200" cy="22402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7"/>
            <a:ext cx="14639544" cy="3365694"/>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9"/>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8" y="2"/>
            <a:ext cx="16413162" cy="20573997"/>
          </a:xfrm>
          <a:prstGeom prst="rect">
            <a:avLst/>
          </a:prstGeom>
          <a:solidFill>
            <a:schemeClr val="tx1">
              <a:lumMod val="95000"/>
            </a:schemeClr>
          </a:solidFill>
          <a:ln w="9525">
            <a:noFill/>
          </a:ln>
        </p:spPr>
        <p:txBody>
          <a:bodyPr tIns="2194560" anchor="ctr"/>
          <a:lstStyle/>
          <a:p>
            <a:pPr lvl="0" indent="0" algn="ctr" defTabSz="2742927">
              <a:lnSpc>
                <a:spcPct val="90000"/>
              </a:lnSpc>
              <a:spcBef>
                <a:spcPts val="3000"/>
              </a:spcBef>
              <a:buFontTx/>
              <a:buNone/>
            </a:pPr>
            <a:endParaRPr lang="en-US" sz="3999"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5"/>
            <a:ext cx="2330568" cy="1082937"/>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5656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7"/>
            <a:ext cx="14639544" cy="3365694"/>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6"/>
            <a:ext cx="14639544" cy="11345523"/>
          </a:xfrm>
          <a:prstGeom prst="rect">
            <a:avLst/>
          </a:prstGeom>
        </p:spPr>
        <p:txBody>
          <a:bodyP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5"/>
            <a:ext cx="2330568" cy="1082937"/>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9"/>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8" y="0"/>
            <a:ext cx="16413162"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en-US"/>
              <a:t>Click icon to add picture</a:t>
            </a:r>
          </a:p>
        </p:txBody>
      </p:sp>
    </p:spTree>
    <p:extLst>
      <p:ext uri="{BB962C8B-B14F-4D97-AF65-F5344CB8AC3E}">
        <p14:creationId xmlns:p14="http://schemas.microsoft.com/office/powerpoint/2010/main" val="4255962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4" y="0"/>
            <a:ext cx="20153376"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8" y="8604153"/>
            <a:ext cx="12179805" cy="3365694"/>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5"/>
            <a:ext cx="2330568" cy="1082937"/>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2344878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4"/>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1"/>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5"/>
            <a:ext cx="2330568" cy="1082937"/>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4" y="0"/>
            <a:ext cx="20153376"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3999">
                <a:solidFill>
                  <a:schemeClr val="bg1"/>
                </a:solidFill>
                <a:latin typeface="NVIDIA Sans" panose="020B0503020203020204" pitchFamily="34" charset="0"/>
              </a:defRPr>
            </a:lvl1pPr>
          </a:lstStyle>
          <a:p>
            <a:pPr marL="685731" lvl="0" indent="-685731" algn="ctr"/>
            <a:r>
              <a:rPr lang="en-US"/>
              <a:t>Click icon to add picture</a:t>
            </a:r>
          </a:p>
        </p:txBody>
      </p:sp>
    </p:spTree>
    <p:extLst>
      <p:ext uri="{BB962C8B-B14F-4D97-AF65-F5344CB8AC3E}">
        <p14:creationId xmlns:p14="http://schemas.microsoft.com/office/powerpoint/2010/main" val="135894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49" y="4849812"/>
            <a:ext cx="24450702"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49" y="17063961"/>
            <a:ext cx="244507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49" y="17751567"/>
            <a:ext cx="244507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342273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2"/>
            <a:ext cx="1634559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6"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7"/>
            <a:ext cx="16345596"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37390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2"/>
            <a:ext cx="1634559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800" y="4849812"/>
            <a:ext cx="1634559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6"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7"/>
            <a:ext cx="16345596"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8" y="17063961"/>
            <a:ext cx="1634627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8" y="17751567"/>
            <a:ext cx="1634627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535303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2"/>
            <a:ext cx="883227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3" y="6919968"/>
            <a:ext cx="6924849" cy="7879524"/>
          </a:xfrm>
          <a:prstGeom prst="rect">
            <a:avLst/>
          </a:prstGeom>
        </p:spPr>
        <p:txBody>
          <a:bodyPr anchor="ct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6" y="4849812"/>
            <a:ext cx="8832276" cy="12019836"/>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3999">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5" y="6919968"/>
            <a:ext cx="6924849" cy="7879524"/>
          </a:xfrm>
          <a:prstGeom prst="rect">
            <a:avLst/>
          </a:prstGeom>
        </p:spPr>
        <p:txBody>
          <a:bodyPr anchor="ctr"/>
          <a:lstStyle>
            <a:lvl1pPr marL="457155" indent="-457155">
              <a:buClr>
                <a:schemeClr val="tx2"/>
              </a:buClr>
              <a:buFont typeface="NVIDIA Sans" panose="020B0503020203020204" pitchFamily="34" charset="0"/>
              <a:buChar char="•"/>
              <a:defRPr sz="4401">
                <a:solidFill>
                  <a:schemeClr val="bg1"/>
                </a:solidFill>
                <a:latin typeface="NVIDIA Sans" panose="020B0503020203020204" pitchFamily="34" charset="0"/>
                <a:cs typeface="NVIDIA Sans" panose="020B0503020203020204" pitchFamily="34" charset="0"/>
              </a:defRPr>
            </a:lvl1pPr>
            <a:lvl2pPr marL="1371462" indent="-457155">
              <a:buClr>
                <a:schemeClr val="tx2"/>
              </a:buClr>
              <a:buFont typeface="NVIDIA Sans" panose="020B0503020203020204" pitchFamily="34" charset="0"/>
              <a:buChar char="•"/>
              <a:defRPr sz="3999">
                <a:solidFill>
                  <a:schemeClr val="bg1"/>
                </a:solidFill>
                <a:latin typeface="NVIDIA Sans" panose="020B0503020203020204" pitchFamily="34" charset="0"/>
                <a:cs typeface="NVIDIA Sans" panose="020B0503020203020204" pitchFamily="34" charset="0"/>
              </a:defRPr>
            </a:lvl2pPr>
            <a:lvl3pPr marL="2285772" indent="-457155">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079" indent="-457155">
              <a:buClr>
                <a:schemeClr val="tx2"/>
              </a:buClr>
              <a:buFont typeface="NVIDIA Sans" panose="020B0503020203020204" pitchFamily="34" charset="0"/>
              <a:buChar char="•"/>
              <a:defRPr sz="3201">
                <a:solidFill>
                  <a:schemeClr val="bg1"/>
                </a:solidFill>
                <a:latin typeface="NVIDIA Sans" panose="020B0503020203020204" pitchFamily="34" charset="0"/>
                <a:cs typeface="NVIDIA Sans" panose="020B0503020203020204" pitchFamily="34" charset="0"/>
              </a:defRPr>
            </a:lvl4pPr>
            <a:lvl5pPr marL="4054071" indent="-396834">
              <a:buClr>
                <a:schemeClr val="tx2"/>
              </a:buClr>
              <a:buFont typeface="NVIDIA Sans" panose="020B0503020203020204" pitchFamily="34" charset="0"/>
              <a:buChar char="•"/>
              <a:defRPr sz="2799">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6"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7"/>
            <a:ext cx="8832276"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8" y="17063961"/>
            <a:ext cx="8832645"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8" y="17751567"/>
            <a:ext cx="8832645"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2657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2"/>
            <a:ext cx="10789920" cy="12019836"/>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7" y="4849812"/>
            <a:ext cx="10789920" cy="12019836"/>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2"/>
            <a:ext cx="10789920" cy="12019836"/>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1" y="17063961"/>
            <a:ext cx="1078992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1" y="17751567"/>
            <a:ext cx="1078992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7"/>
            <a:ext cx="1078992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2" y="17063961"/>
            <a:ext cx="107903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2" y="17751567"/>
            <a:ext cx="107903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642094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60" y="4849812"/>
            <a:ext cx="7982985" cy="12019836"/>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6" y="4849812"/>
            <a:ext cx="7982985" cy="12019836"/>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9" y="4849812"/>
            <a:ext cx="7969131" cy="12019836"/>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59" y="4849812"/>
            <a:ext cx="7969134" cy="12019836"/>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4" y="17063961"/>
            <a:ext cx="796790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4" y="17751567"/>
            <a:ext cx="796790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7"/>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31" y="17063961"/>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31" y="17751567"/>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41" y="17063961"/>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41" y="17751567"/>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283266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4"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3"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3"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4" y="9981885"/>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4" y="10669494"/>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8"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19"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7"/>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3" y="17063961"/>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3" y="17751567"/>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691726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4"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5"/>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3"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3"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5"/>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4"/>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4" y="9981885"/>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4" y="10669494"/>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5"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3"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5"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7"/>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10" y="17063961"/>
            <a:ext cx="1077865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10" y="17751567"/>
            <a:ext cx="1077865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7"/>
            <a:ext cx="10779102"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47189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4" y="17059122"/>
            <a:ext cx="797033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7"/>
            <a:ext cx="795528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4" y="17727057"/>
            <a:ext cx="797033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5"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7" y="17059122"/>
            <a:ext cx="7951467"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7" y="17727057"/>
            <a:ext cx="7951467"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09"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7"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11"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4" y="9981885"/>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11"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4" y="10669494"/>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5" y="9981885"/>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5" y="10669494"/>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63342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4"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5"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09"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7"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5"/>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2" y="11926197"/>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999"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11"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4" y="9981885"/>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11"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4" y="10669494"/>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5"/>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4"/>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5" y="9981885"/>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5" y="10669494"/>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4" y="17059122"/>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4" y="17746728"/>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8"/>
            <a:ext cx="794697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31" y="17059122"/>
            <a:ext cx="794697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31" y="17746728"/>
            <a:ext cx="794697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41" y="17059122"/>
            <a:ext cx="794730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41" y="17746728"/>
            <a:ext cx="794730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92466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2" y="17059122"/>
            <a:ext cx="626148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2" y="17059122"/>
            <a:ext cx="625484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2" y="17727057"/>
            <a:ext cx="626148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2" y="17727057"/>
            <a:ext cx="625484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8"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6"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7"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10" y="17059122"/>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10" y="17727057"/>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1"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4"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8"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19"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7"/>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2"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2"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3"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3"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7" y="9981885"/>
            <a:ext cx="626390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7" y="10669494"/>
            <a:ext cx="626390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380814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6" y="17059122"/>
            <a:ext cx="6261483"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9" y="17059122"/>
            <a:ext cx="625484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6" y="17727057"/>
            <a:ext cx="6261483"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9" y="17727057"/>
            <a:ext cx="625484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4"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2"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7"/>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1"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4"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8"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8" y="17059122"/>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8" y="17727057"/>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2"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2"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3"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3"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7" y="9981885"/>
            <a:ext cx="626390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7" y="10669494"/>
            <a:ext cx="626390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7"/>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731" lvl="0" indent="-685731"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4" y="17103570"/>
            <a:ext cx="6263901"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4" y="17791176"/>
            <a:ext cx="6263901"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7" y="9981885"/>
            <a:ext cx="6263640" cy="750360"/>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7" y="10669494"/>
            <a:ext cx="6263640" cy="750360"/>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776292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750979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205211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163" lvl="0" indent="-857163" algn="ctr"/>
            <a:r>
              <a:rPr lang="en-US"/>
              <a:t>Click to add video</a:t>
            </a:r>
          </a:p>
        </p:txBody>
      </p:sp>
    </p:spTree>
    <p:extLst>
      <p:ext uri="{BB962C8B-B14F-4D97-AF65-F5344CB8AC3E}">
        <p14:creationId xmlns:p14="http://schemas.microsoft.com/office/powerpoint/2010/main" val="602873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5"/>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0"/>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1101611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5"/>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0"/>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211013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5"/>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0"/>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9"/>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2" y="8828854"/>
            <a:ext cx="6172215" cy="4209393"/>
          </a:xfrm>
          <a:prstGeom prst="rect">
            <a:avLst/>
          </a:prstGeom>
          <a:solidFill>
            <a:schemeClr val="bg2"/>
          </a:solidFill>
          <a:ln w="9525">
            <a:solidFill>
              <a:schemeClr val="accent5"/>
            </a:solidFill>
          </a:ln>
        </p:spPr>
        <p:txBody>
          <a:bodyPr tIns="2194560" anchor="ctr"/>
          <a:lstStyle>
            <a:lvl1pPr marL="0" indent="0" algn="ctr">
              <a:buFontTx/>
              <a:buNone/>
              <a:defRPr sz="3999">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3" y="7235682"/>
            <a:ext cx="6172212" cy="795528"/>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2" y="7947590"/>
            <a:ext cx="6172215"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3" y="6492954"/>
            <a:ext cx="6172212"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9" y="12016058"/>
            <a:ext cx="6172215" cy="4209393"/>
          </a:xfrm>
          <a:prstGeom prst="rect">
            <a:avLst/>
          </a:prstGeom>
          <a:solidFill>
            <a:schemeClr val="bg2"/>
          </a:solidFill>
          <a:ln w="9525">
            <a:solidFill>
              <a:schemeClr val="accent5"/>
            </a:solidFill>
          </a:ln>
        </p:spPr>
        <p:txBody>
          <a:bodyPr tIns="2194560" anchor="ctr"/>
          <a:lstStyle>
            <a:lvl1pPr marL="0" indent="0" algn="ctr">
              <a:buFontTx/>
              <a:buNone/>
              <a:defRPr sz="3999">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5"/>
            <a:ext cx="6172212" cy="795528"/>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9" y="11134793"/>
            <a:ext cx="6172215"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2"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6" y="8828854"/>
            <a:ext cx="6172215" cy="4209393"/>
          </a:xfrm>
          <a:prstGeom prst="rect">
            <a:avLst/>
          </a:prstGeom>
          <a:solidFill>
            <a:schemeClr val="bg2"/>
          </a:solidFill>
          <a:ln w="9525">
            <a:solidFill>
              <a:schemeClr val="accent5"/>
            </a:solidFill>
          </a:ln>
        </p:spPr>
        <p:txBody>
          <a:bodyPr tIns="2194560" anchor="ctr"/>
          <a:lstStyle>
            <a:lvl1pPr marL="0" indent="0" algn="ctr">
              <a:buFontTx/>
              <a:buNone/>
              <a:defRPr sz="3999">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2"/>
            <a:ext cx="6172212" cy="795528"/>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6" y="7947590"/>
            <a:ext cx="6172215"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2"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9" y="12016058"/>
            <a:ext cx="6172215" cy="4209393"/>
          </a:xfrm>
          <a:prstGeom prst="rect">
            <a:avLst/>
          </a:prstGeom>
          <a:solidFill>
            <a:schemeClr val="bg2"/>
          </a:solidFill>
          <a:ln w="9525">
            <a:solidFill>
              <a:schemeClr val="accent5"/>
            </a:solidFill>
          </a:ln>
        </p:spPr>
        <p:txBody>
          <a:bodyPr tIns="2194560" anchor="ctr"/>
          <a:lstStyle>
            <a:lvl1pPr marL="0" indent="0" algn="ctr">
              <a:buFontTx/>
              <a:buNone/>
              <a:defRPr sz="3999">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300" y="10422885"/>
            <a:ext cx="6172212" cy="795528"/>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9" y="11134793"/>
            <a:ext cx="6172215"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300" y="9680157"/>
            <a:ext cx="6172212"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5" y="8828854"/>
            <a:ext cx="6172215" cy="4209393"/>
          </a:xfrm>
          <a:prstGeom prst="rect">
            <a:avLst/>
          </a:prstGeom>
          <a:solidFill>
            <a:schemeClr val="bg2"/>
          </a:solidFill>
          <a:ln w="9525">
            <a:solidFill>
              <a:schemeClr val="accent5"/>
            </a:solidFill>
          </a:ln>
        </p:spPr>
        <p:txBody>
          <a:bodyPr tIns="2194560" anchor="ctr"/>
          <a:lstStyle>
            <a:lvl1pPr marL="0" indent="0" algn="ctr">
              <a:buFontTx/>
              <a:buNone/>
              <a:defRPr sz="3999">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2"/>
            <a:ext cx="6172212" cy="795528"/>
          </a:xfrm>
          <a:prstGeom prst="rect">
            <a:avLst/>
          </a:prstGeom>
        </p:spPr>
        <p:txBody>
          <a:bodyPr anchor="b"/>
          <a:lstStyle>
            <a:lvl1pPr marL="0" indent="0" algn="ctr">
              <a:spcBef>
                <a:spcPts val="1200"/>
              </a:spcBef>
              <a:buFontTx/>
              <a:buNone/>
              <a:defRPr sz="3999" b="0" cap="none" baseline="0">
                <a:solidFill>
                  <a:schemeClr val="bg1"/>
                </a:solidFill>
                <a:latin typeface="+mj-lt"/>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5" y="7947590"/>
            <a:ext cx="6172215" cy="679755"/>
          </a:xfrm>
          <a:prstGeom prst="rect">
            <a:avLst/>
          </a:prstGeom>
        </p:spPr>
        <p:txBody>
          <a:bodyPr/>
          <a:lstStyle>
            <a:lvl1pPr marL="0" indent="0" algn="ctr">
              <a:spcBef>
                <a:spcPts val="600"/>
              </a:spcBef>
              <a:buFontTx/>
              <a:buNone/>
              <a:defRPr sz="2799" b="0">
                <a:solidFill>
                  <a:schemeClr val="bg1"/>
                </a:solidFill>
                <a:latin typeface="NVIDIA Sans" panose="020B0503020203020204" pitchFamily="34" charset="0"/>
                <a:cs typeface="NVIDIA Sans" panose="020B05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2"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534" indent="0">
              <a:buFontTx/>
              <a:buNone/>
              <a:defRPr sz="3999" b="1">
                <a:solidFill>
                  <a:schemeClr val="tx1"/>
                </a:solidFill>
                <a:latin typeface="NVIDIA Sans" panose="020B0503020203020204" pitchFamily="34" charset="0"/>
              </a:defRPr>
            </a:lvl2pPr>
            <a:lvl3pPr marL="4883097" indent="0">
              <a:buFontTx/>
              <a:buNone/>
              <a:defRPr sz="3999" b="1">
                <a:solidFill>
                  <a:schemeClr val="tx1"/>
                </a:solidFill>
                <a:latin typeface="NVIDIA Sans" panose="020B0503020203020204" pitchFamily="34" charset="0"/>
              </a:defRPr>
            </a:lvl3pPr>
            <a:lvl4pPr marL="6933036" indent="0">
              <a:buFontTx/>
              <a:buNone/>
              <a:defRPr sz="3999" b="1">
                <a:solidFill>
                  <a:schemeClr val="tx1"/>
                </a:solidFill>
                <a:latin typeface="NVIDIA Sans" panose="020B0503020203020204" pitchFamily="34" charset="0"/>
              </a:defRPr>
            </a:lvl4pPr>
            <a:lvl5pPr marL="8470563" indent="0">
              <a:buFontTx/>
              <a:buNone/>
              <a:defRPr sz="3999"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35329938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36576003" cy="20574000"/>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70"/>
            <a:ext cx="36576000" cy="2151777"/>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3"/>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3"/>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6" y="13434561"/>
            <a:ext cx="24258495" cy="1043922"/>
          </a:xfrm>
          <a:prstGeom prst="rect">
            <a:avLst/>
          </a:prstGeom>
        </p:spPr>
        <p:txBody>
          <a:bodyPr/>
          <a:lstStyle>
            <a:lvl1pPr marL="0" indent="0" algn="ctr">
              <a:lnSpc>
                <a:spcPct val="90000"/>
              </a:lnSpc>
              <a:spcBef>
                <a:spcPts val="0"/>
              </a:spcBef>
              <a:buFontTx/>
              <a:buNone/>
              <a:defRPr sz="4401" i="1" cap="none" baseline="0">
                <a:solidFill>
                  <a:schemeClr val="tx2"/>
                </a:solidFill>
                <a:latin typeface="NVIDIA Sans" panose="020B0503020203020204" pitchFamily="34" charset="0"/>
                <a:cs typeface="NVIDIA Sans" panose="020B0503020203020204" pitchFamily="34" charset="0"/>
              </a:defRPr>
            </a:lvl1pPr>
            <a:lvl2pPr marL="2562537" indent="0" algn="l">
              <a:lnSpc>
                <a:spcPct val="90000"/>
              </a:lnSpc>
              <a:buFontTx/>
              <a:buNone/>
              <a:defRPr sz="7539" cap="all" baseline="0">
                <a:solidFill>
                  <a:schemeClr val="tx2"/>
                </a:solidFill>
                <a:latin typeface="NVIDIA Sans" panose="020B0503020203020204" pitchFamily="34" charset="0"/>
              </a:defRPr>
            </a:lvl2pPr>
            <a:lvl3pPr marL="4883094" indent="0" algn="l">
              <a:lnSpc>
                <a:spcPct val="90000"/>
              </a:lnSpc>
              <a:buFontTx/>
              <a:buNone/>
              <a:defRPr sz="7539" cap="all" baseline="0">
                <a:solidFill>
                  <a:schemeClr val="tx2"/>
                </a:solidFill>
                <a:latin typeface="NVIDIA Sans" panose="020B0503020203020204" pitchFamily="34" charset="0"/>
              </a:defRPr>
            </a:lvl3pPr>
            <a:lvl4pPr marL="6933036"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6" y="5706212"/>
            <a:ext cx="24258495" cy="7307013"/>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537" indent="0" algn="l">
              <a:lnSpc>
                <a:spcPct val="90000"/>
              </a:lnSpc>
              <a:buFontTx/>
              <a:buNone/>
              <a:defRPr sz="7539" cap="all" baseline="0">
                <a:solidFill>
                  <a:schemeClr val="tx2"/>
                </a:solidFill>
                <a:latin typeface="NVIDIA Sans" panose="020B0503020203020204" pitchFamily="34" charset="0"/>
              </a:defRPr>
            </a:lvl2pPr>
            <a:lvl3pPr marL="4883094" indent="0" algn="l">
              <a:lnSpc>
                <a:spcPct val="90000"/>
              </a:lnSpc>
              <a:buFontTx/>
              <a:buNone/>
              <a:defRPr sz="7539" cap="all" baseline="0">
                <a:solidFill>
                  <a:schemeClr val="tx2"/>
                </a:solidFill>
                <a:latin typeface="NVIDIA Sans" panose="020B0503020203020204" pitchFamily="34" charset="0"/>
              </a:defRPr>
            </a:lvl3pPr>
            <a:lvl4pPr marL="6933036"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1477" y="12276830"/>
            <a:ext cx="1470274" cy="4508607"/>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4" y="15523509"/>
            <a:ext cx="11394912"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7" y="15523509"/>
            <a:ext cx="11394912"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6" y="3796811"/>
            <a:ext cx="24258495" cy="4508607"/>
            <a:chOff x="6158753" y="6234204"/>
            <a:chExt cx="24258494" cy="4508604"/>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2862" y="6234204"/>
              <a:ext cx="1470274" cy="4508604"/>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7870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36576003" cy="20574000"/>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70"/>
            <a:ext cx="36576000" cy="2151777"/>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3"/>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3"/>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70"/>
            <a:ext cx="36576000" cy="2151777"/>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6" y="11878329"/>
            <a:ext cx="24258495" cy="1043922"/>
          </a:xfrm>
          <a:prstGeom prst="rect">
            <a:avLst/>
          </a:prstGeom>
        </p:spPr>
        <p:txBody>
          <a:bodyPr/>
          <a:lstStyle>
            <a:lvl1pPr marL="0" indent="0" algn="ctr">
              <a:lnSpc>
                <a:spcPct val="90000"/>
              </a:lnSpc>
              <a:spcBef>
                <a:spcPts val="0"/>
              </a:spcBef>
              <a:buFontTx/>
              <a:buNone/>
              <a:defRPr sz="4401" i="1" cap="none" baseline="0">
                <a:solidFill>
                  <a:schemeClr val="tx2"/>
                </a:solidFill>
                <a:latin typeface="NVIDIA Sans" panose="020B0503020203020204" pitchFamily="34" charset="0"/>
                <a:cs typeface="NVIDIA Sans" panose="020B0503020203020204" pitchFamily="34" charset="0"/>
              </a:defRPr>
            </a:lvl1pPr>
            <a:lvl2pPr marL="2562537" indent="0" algn="l">
              <a:lnSpc>
                <a:spcPct val="90000"/>
              </a:lnSpc>
              <a:buFontTx/>
              <a:buNone/>
              <a:defRPr sz="7539" cap="all" baseline="0">
                <a:solidFill>
                  <a:schemeClr val="tx2"/>
                </a:solidFill>
                <a:latin typeface="NVIDIA Sans" panose="020B0503020203020204" pitchFamily="34" charset="0"/>
              </a:defRPr>
            </a:lvl2pPr>
            <a:lvl3pPr marL="4883094" indent="0" algn="l">
              <a:lnSpc>
                <a:spcPct val="90000"/>
              </a:lnSpc>
              <a:buFontTx/>
              <a:buNone/>
              <a:defRPr sz="7539" cap="all" baseline="0">
                <a:solidFill>
                  <a:schemeClr val="tx2"/>
                </a:solidFill>
                <a:latin typeface="NVIDIA Sans" panose="020B0503020203020204" pitchFamily="34" charset="0"/>
              </a:defRPr>
            </a:lvl3pPr>
            <a:lvl4pPr marL="6933036"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6" y="7053554"/>
            <a:ext cx="24258495" cy="4403223"/>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537" indent="0" algn="l">
              <a:lnSpc>
                <a:spcPct val="90000"/>
              </a:lnSpc>
              <a:buFontTx/>
              <a:buNone/>
              <a:defRPr sz="7539" cap="all" baseline="0">
                <a:solidFill>
                  <a:schemeClr val="tx2"/>
                </a:solidFill>
                <a:latin typeface="NVIDIA Sans" panose="020B0503020203020204" pitchFamily="34" charset="0"/>
              </a:defRPr>
            </a:lvl2pPr>
            <a:lvl3pPr marL="4883094" indent="0" algn="l">
              <a:lnSpc>
                <a:spcPct val="90000"/>
              </a:lnSpc>
              <a:buFontTx/>
              <a:buNone/>
              <a:defRPr sz="7539" cap="all" baseline="0">
                <a:solidFill>
                  <a:schemeClr val="tx2"/>
                </a:solidFill>
                <a:latin typeface="NVIDIA Sans" panose="020B0503020203020204" pitchFamily="34" charset="0"/>
              </a:defRPr>
            </a:lvl3pPr>
            <a:lvl4pPr marL="6933036"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6" y="5267066"/>
            <a:ext cx="24258495" cy="10102692"/>
            <a:chOff x="6158753" y="6264684"/>
            <a:chExt cx="24258494" cy="10102694"/>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2864" y="6264684"/>
              <a:ext cx="1498885" cy="10102694"/>
              <a:chOff x="17552864" y="5634063"/>
              <a:chExt cx="1498885" cy="10102694"/>
            </a:xfrm>
          </p:grpSpPr>
          <p:sp>
            <p:nvSpPr>
              <p:cNvPr id="39" name="TextBox 38">
                <a:extLst>
                  <a:ext uri="{FF2B5EF4-FFF2-40B4-BE49-F238E27FC236}">
                    <a16:creationId xmlns:a16="http://schemas.microsoft.com/office/drawing/2014/main" id="{31D0B919-1FC7-23E4-68BE-05C833FAB722}"/>
                  </a:ext>
                </a:extLst>
              </p:cNvPr>
              <p:cNvSpPr txBox="1"/>
              <p:nvPr/>
            </p:nvSpPr>
            <p:spPr>
              <a:xfrm>
                <a:off x="17552864" y="5634063"/>
                <a:ext cx="1470274" cy="4508608"/>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1475" y="11228149"/>
                <a:ext cx="1470274" cy="4508608"/>
              </a:xfrm>
              <a:prstGeom prst="rect">
                <a:avLst/>
              </a:prstGeom>
              <a:noFill/>
            </p:spPr>
            <p:txBody>
              <a:bodyPr wrap="none" rtlCol="0">
                <a:spAutoFit/>
              </a:bodyPr>
              <a:lstStyle/>
              <a:p>
                <a:pPr algn="ctr"/>
                <a:r>
                  <a:rPr lang="en-US" sz="28698">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7761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19"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9777066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7" y="1865235"/>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534" indent="0">
              <a:buFontTx/>
              <a:buNone/>
              <a:defRPr lang="en-US" sz="7998" b="1" kern="0" cap="all" baseline="0" dirty="0" smtClean="0">
                <a:solidFill>
                  <a:schemeClr val="tx1"/>
                </a:solidFill>
                <a:latin typeface="NVIDIA Sans" panose="020B0503020203020204" pitchFamily="34" charset="0"/>
                <a:ea typeface="+mj-ea"/>
                <a:cs typeface="+mj-cs"/>
              </a:defRPr>
            </a:lvl2pPr>
            <a:lvl3pPr marL="4883097" indent="0">
              <a:buFontTx/>
              <a:buNone/>
              <a:defRPr lang="en-US" sz="7998" b="1" kern="0" cap="all" baseline="0" dirty="0" smtClean="0">
                <a:solidFill>
                  <a:schemeClr val="tx1"/>
                </a:solidFill>
                <a:latin typeface="NVIDIA Sans" panose="020B0503020203020204" pitchFamily="34" charset="0"/>
                <a:ea typeface="+mj-ea"/>
                <a:cs typeface="+mj-cs"/>
              </a:defRPr>
            </a:lvl3pPr>
            <a:lvl4pPr marL="6933036" indent="0">
              <a:buFontTx/>
              <a:buNone/>
              <a:defRPr lang="en-US" sz="7998" b="1" kern="0" cap="all" baseline="0" dirty="0" smtClean="0">
                <a:solidFill>
                  <a:schemeClr val="tx1"/>
                </a:solidFill>
                <a:latin typeface="NVIDIA Sans" panose="020B0503020203020204" pitchFamily="34" charset="0"/>
                <a:ea typeface="+mj-ea"/>
                <a:cs typeface="+mj-cs"/>
              </a:defRPr>
            </a:lvl4pPr>
            <a:lvl5pPr marL="8470563" indent="0">
              <a:buFontTx/>
              <a:buNone/>
              <a:defRPr lang="en-US" sz="7998"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0"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407895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1" y="10772003"/>
            <a:ext cx="22733877" cy="5476185"/>
          </a:xfrm>
          <a:prstGeom prst="rect">
            <a:avLst/>
          </a:prstGeom>
        </p:spPr>
        <p:txBody>
          <a:bodyPr/>
          <a:lstStyle>
            <a:lvl1pPr marL="0" indent="0" algn="l">
              <a:lnSpc>
                <a:spcPct val="90000"/>
              </a:lnSpc>
              <a:spcBef>
                <a:spcPts val="0"/>
              </a:spcBef>
              <a:buFontTx/>
              <a:buNone/>
              <a:defRPr sz="4401" cap="none" baseline="0">
                <a:solidFill>
                  <a:schemeClr val="tx1"/>
                </a:solidFill>
                <a:latin typeface="NVIDIA Sans Medium" panose="020B0603020203020204" pitchFamily="34" charset="0"/>
                <a:cs typeface="NVIDIA Sans Medium" panose="020B0603020203020204" pitchFamily="34" charset="0"/>
              </a:defRPr>
            </a:lvl1pPr>
            <a:lvl2pPr marL="2562537" indent="0" algn="l">
              <a:lnSpc>
                <a:spcPct val="90000"/>
              </a:lnSpc>
              <a:buFontTx/>
              <a:buNone/>
              <a:defRPr sz="7539" cap="all" baseline="0">
                <a:solidFill>
                  <a:schemeClr val="tx2"/>
                </a:solidFill>
                <a:latin typeface="NVIDIA Sans" panose="020B0503020203020204" pitchFamily="34" charset="0"/>
              </a:defRPr>
            </a:lvl2pPr>
            <a:lvl3pPr marL="4883094" indent="0" algn="l">
              <a:lnSpc>
                <a:spcPct val="90000"/>
              </a:lnSpc>
              <a:buFontTx/>
              <a:buNone/>
              <a:defRPr sz="7539" cap="all" baseline="0">
                <a:solidFill>
                  <a:schemeClr val="tx2"/>
                </a:solidFill>
                <a:latin typeface="NVIDIA Sans" panose="020B0503020203020204" pitchFamily="34" charset="0"/>
              </a:defRPr>
            </a:lvl3pPr>
            <a:lvl4pPr marL="6933036"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4" y="9024764"/>
            <a:ext cx="22733877" cy="1754265"/>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4" y="6248046"/>
            <a:ext cx="2357259" cy="2357256"/>
          </a:xfrm>
          <a:prstGeom prst="rect">
            <a:avLst/>
          </a:prstGeom>
        </p:spPr>
      </p:pic>
    </p:spTree>
    <p:extLst>
      <p:ext uri="{BB962C8B-B14F-4D97-AF65-F5344CB8AC3E}">
        <p14:creationId xmlns:p14="http://schemas.microsoft.com/office/powerpoint/2010/main" val="16207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6" y="773532"/>
            <a:ext cx="8365992" cy="2882310"/>
          </a:xfrm>
          <a:prstGeom prst="rect">
            <a:avLst/>
          </a:prstGeom>
        </p:spPr>
      </p:pic>
    </p:spTree>
    <p:extLst>
      <p:ext uri="{BB962C8B-B14F-4D97-AF65-F5344CB8AC3E}">
        <p14:creationId xmlns:p14="http://schemas.microsoft.com/office/powerpoint/2010/main" val="2745436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2-up Image">
  <p:cSld name="1_2-up Image">
    <p:spTree>
      <p:nvGrpSpPr>
        <p:cNvPr id="1" name="Shape 35"/>
        <p:cNvGrpSpPr/>
        <p:nvPr/>
      </p:nvGrpSpPr>
      <p:grpSpPr>
        <a:xfrm>
          <a:off x="0" y="0"/>
          <a:ext cx="0" cy="0"/>
          <a:chOff x="0" y="0"/>
          <a:chExt cx="0" cy="0"/>
        </a:xfrm>
      </p:grpSpPr>
      <p:sp>
        <p:nvSpPr>
          <p:cNvPr id="36" name="Google Shape;36;p34"/>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4"/>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155" marR="0" lvl="0" indent="-228576"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310" marR="0" lvl="1" indent="-228576" algn="ctr" rtl="0">
              <a:lnSpc>
                <a:spcPct val="90000"/>
              </a:lnSpc>
              <a:spcBef>
                <a:spcPts val="1500"/>
              </a:spcBef>
              <a:spcAft>
                <a:spcPts val="0"/>
              </a:spcAft>
              <a:buClr>
                <a:schemeClr val="dk1"/>
              </a:buClr>
              <a:buSzPts val="4400"/>
              <a:buFont typeface="NVIDIA Sans"/>
              <a:buNone/>
              <a:defRPr sz="4401" b="0" i="0" u="none" strike="noStrike" cap="none">
                <a:solidFill>
                  <a:schemeClr val="dk1"/>
                </a:solidFill>
                <a:latin typeface="NVIDIA Sans"/>
                <a:ea typeface="NVIDIA Sans"/>
                <a:cs typeface="NVIDIA Sans"/>
                <a:sym typeface="NVIDIA Sans"/>
              </a:defRPr>
            </a:lvl2pPr>
            <a:lvl3pPr marL="1371462" marR="0" lvl="2" indent="-228576" algn="ctr" rtl="0">
              <a:lnSpc>
                <a:spcPct val="90000"/>
              </a:lnSpc>
              <a:spcBef>
                <a:spcPts val="1500"/>
              </a:spcBef>
              <a:spcAft>
                <a:spcPts val="0"/>
              </a:spcAft>
              <a:buClr>
                <a:schemeClr val="dk1"/>
              </a:buClr>
              <a:buSzPts val="4400"/>
              <a:buFont typeface="NVIDIA Sans"/>
              <a:buNone/>
              <a:defRPr sz="4401" b="0" i="0" u="none" strike="noStrike" cap="none">
                <a:solidFill>
                  <a:schemeClr val="dk1"/>
                </a:solidFill>
                <a:latin typeface="NVIDIA Sans"/>
                <a:ea typeface="NVIDIA Sans"/>
                <a:cs typeface="NVIDIA Sans"/>
                <a:sym typeface="NVIDIA Sans"/>
              </a:defRPr>
            </a:lvl3pPr>
            <a:lvl4pPr marL="1828617" marR="0" lvl="3" indent="-228576" algn="ctr" rtl="0">
              <a:lnSpc>
                <a:spcPct val="90000"/>
              </a:lnSpc>
              <a:spcBef>
                <a:spcPts val="1500"/>
              </a:spcBef>
              <a:spcAft>
                <a:spcPts val="0"/>
              </a:spcAft>
              <a:buClr>
                <a:schemeClr val="dk1"/>
              </a:buClr>
              <a:buSzPts val="4400"/>
              <a:buFont typeface="NVIDIA Sans"/>
              <a:buNone/>
              <a:defRPr sz="4401" b="0" i="0" u="none" strike="noStrike" cap="none">
                <a:solidFill>
                  <a:schemeClr val="dk1"/>
                </a:solidFill>
                <a:latin typeface="NVIDIA Sans"/>
                <a:ea typeface="NVIDIA Sans"/>
                <a:cs typeface="NVIDIA Sans"/>
                <a:sym typeface="NVIDIA Sans"/>
              </a:defRPr>
            </a:lvl4pPr>
            <a:lvl5pPr marL="2285772" marR="0" lvl="4" indent="-228576" algn="ctr" rtl="0">
              <a:lnSpc>
                <a:spcPct val="90000"/>
              </a:lnSpc>
              <a:spcBef>
                <a:spcPts val="1500"/>
              </a:spcBef>
              <a:spcAft>
                <a:spcPts val="0"/>
              </a:spcAft>
              <a:buClr>
                <a:schemeClr val="dk1"/>
              </a:buClr>
              <a:buSzPts val="4400"/>
              <a:buFont typeface="NVIDIA Sans"/>
              <a:buNone/>
              <a:defRPr sz="4401" b="0" i="0" u="none" strike="noStrike" cap="none">
                <a:solidFill>
                  <a:schemeClr val="dk1"/>
                </a:solidFill>
                <a:latin typeface="NVIDIA Sans"/>
                <a:ea typeface="NVIDIA Sans"/>
                <a:cs typeface="NVIDIA Sans"/>
                <a:sym typeface="NVIDIA Sans"/>
              </a:defRPr>
            </a:lvl5pPr>
            <a:lvl6pPr marL="2742927" marR="0" lvl="5"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079" marR="0" lvl="6"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234" marR="0" lvl="7"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389" marR="0" lvl="8"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38" name="Google Shape;38;p34"/>
          <p:cNvSpPr>
            <a:spLocks noGrp="1"/>
          </p:cNvSpPr>
          <p:nvPr>
            <p:ph type="pic" idx="2"/>
          </p:nvPr>
        </p:nvSpPr>
        <p:spPr>
          <a:xfrm>
            <a:off x="1637604" y="4849812"/>
            <a:ext cx="16345596" cy="12019836"/>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39" name="Google Shape;39;p34"/>
          <p:cNvSpPr>
            <a:spLocks noGrp="1"/>
          </p:cNvSpPr>
          <p:nvPr>
            <p:ph type="pic" idx="3"/>
          </p:nvPr>
        </p:nvSpPr>
        <p:spPr>
          <a:xfrm>
            <a:off x="18592800" y="4849812"/>
            <a:ext cx="16345596" cy="12019836"/>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40" name="Google Shape;40;p34"/>
          <p:cNvSpPr txBox="1">
            <a:spLocks noGrp="1"/>
          </p:cNvSpPr>
          <p:nvPr>
            <p:ph type="body" idx="4"/>
          </p:nvPr>
        </p:nvSpPr>
        <p:spPr>
          <a:xfrm>
            <a:off x="1637604" y="17063961"/>
            <a:ext cx="16345596" cy="750360"/>
          </a:xfrm>
          <a:prstGeom prst="rect">
            <a:avLst/>
          </a:prstGeom>
          <a:noFill/>
          <a:ln>
            <a:noFill/>
          </a:ln>
        </p:spPr>
        <p:txBody>
          <a:bodyPr spcFirstLastPara="1" wrap="square" lIns="91425" tIns="45700" rIns="91425" bIns="45700" anchor="b" anchorCtr="0">
            <a:noAutofit/>
          </a:bodyPr>
          <a:lstStyle>
            <a:lvl1pPr marL="457155" marR="0" lvl="0" indent="-228576" algn="ctr" rtl="0">
              <a:lnSpc>
                <a:spcPct val="90000"/>
              </a:lnSpc>
              <a:spcBef>
                <a:spcPts val="1200"/>
              </a:spcBef>
              <a:spcAft>
                <a:spcPts val="0"/>
              </a:spcAft>
              <a:buClr>
                <a:schemeClr val="lt1"/>
              </a:buClr>
              <a:buSzPts val="4000"/>
              <a:buFont typeface="NVIDIA Sans"/>
              <a:buNone/>
              <a:defRPr sz="3999" b="0" i="0" u="none" strike="noStrike" cap="none">
                <a:solidFill>
                  <a:schemeClr val="lt1"/>
                </a:solidFill>
                <a:latin typeface="NVIDIA Sans Medium"/>
                <a:ea typeface="NVIDIA Sans Medium"/>
                <a:cs typeface="NVIDIA Sans Medium"/>
                <a:sym typeface="NVIDIA Sans Medium"/>
              </a:defRPr>
            </a:lvl1pPr>
            <a:lvl2pPr marL="914310" marR="0" lvl="1"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2pPr>
            <a:lvl3pPr marL="1371462" marR="0" lvl="2"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3pPr>
            <a:lvl4pPr marL="1828617" marR="0" lvl="3"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4pPr>
            <a:lvl5pPr marL="2285772" marR="0" lvl="4"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5pPr>
            <a:lvl6pPr marL="2742927" marR="0" lvl="5"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079" marR="0" lvl="6"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234" marR="0" lvl="7"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389" marR="0" lvl="8"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1" name="Google Shape;41;p34"/>
          <p:cNvSpPr txBox="1">
            <a:spLocks noGrp="1"/>
          </p:cNvSpPr>
          <p:nvPr>
            <p:ph type="body" idx="5"/>
          </p:nvPr>
        </p:nvSpPr>
        <p:spPr>
          <a:xfrm>
            <a:off x="1637604" y="17751567"/>
            <a:ext cx="16345596" cy="750360"/>
          </a:xfrm>
          <a:prstGeom prst="rect">
            <a:avLst/>
          </a:prstGeom>
          <a:noFill/>
          <a:ln>
            <a:noFill/>
          </a:ln>
        </p:spPr>
        <p:txBody>
          <a:bodyPr spcFirstLastPara="1" wrap="square" lIns="91425" tIns="45700" rIns="91425" bIns="45700" anchor="t" anchorCtr="0">
            <a:noAutofit/>
          </a:bodyPr>
          <a:lstStyle>
            <a:lvl1pPr marL="457155" marR="0" lvl="0" indent="-228576" algn="ctr" rtl="0">
              <a:lnSpc>
                <a:spcPct val="90000"/>
              </a:lnSpc>
              <a:spcBef>
                <a:spcPts val="600"/>
              </a:spcBef>
              <a:spcAft>
                <a:spcPts val="0"/>
              </a:spcAft>
              <a:buClr>
                <a:schemeClr val="lt1"/>
              </a:buClr>
              <a:buSzPts val="2800"/>
              <a:buFont typeface="NVIDIA Sans"/>
              <a:buNone/>
              <a:defRPr sz="2799" b="0" i="0" u="none" strike="noStrike" cap="none">
                <a:solidFill>
                  <a:schemeClr val="lt1"/>
                </a:solidFill>
                <a:latin typeface="NVIDIA Sans"/>
                <a:ea typeface="NVIDIA Sans"/>
                <a:cs typeface="NVIDIA Sans"/>
                <a:sym typeface="NVIDIA Sans"/>
              </a:defRPr>
            </a:lvl1pPr>
            <a:lvl2pPr marL="914310" marR="0" lvl="1"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2pPr>
            <a:lvl3pPr marL="1371462" marR="0" lvl="2"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3pPr>
            <a:lvl4pPr marL="1828617" marR="0" lvl="3"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4pPr>
            <a:lvl5pPr marL="2285772" marR="0" lvl="4"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5pPr>
            <a:lvl6pPr marL="2742927" marR="0" lvl="5"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079" marR="0" lvl="6"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234" marR="0" lvl="7"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389" marR="0" lvl="8"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2" name="Google Shape;42;p34"/>
          <p:cNvSpPr txBox="1">
            <a:spLocks noGrp="1"/>
          </p:cNvSpPr>
          <p:nvPr>
            <p:ph type="body" idx="6"/>
          </p:nvPr>
        </p:nvSpPr>
        <p:spPr>
          <a:xfrm>
            <a:off x="18592808" y="17063961"/>
            <a:ext cx="16346277" cy="750360"/>
          </a:xfrm>
          <a:prstGeom prst="rect">
            <a:avLst/>
          </a:prstGeom>
          <a:noFill/>
          <a:ln>
            <a:noFill/>
          </a:ln>
        </p:spPr>
        <p:txBody>
          <a:bodyPr spcFirstLastPara="1" wrap="square" lIns="91425" tIns="45700" rIns="91425" bIns="45700" anchor="b" anchorCtr="0">
            <a:noAutofit/>
          </a:bodyPr>
          <a:lstStyle>
            <a:lvl1pPr marL="457155" marR="0" lvl="0" indent="-228576" algn="ctr" rtl="0">
              <a:lnSpc>
                <a:spcPct val="90000"/>
              </a:lnSpc>
              <a:spcBef>
                <a:spcPts val="1200"/>
              </a:spcBef>
              <a:spcAft>
                <a:spcPts val="0"/>
              </a:spcAft>
              <a:buClr>
                <a:schemeClr val="lt1"/>
              </a:buClr>
              <a:buSzPts val="4000"/>
              <a:buFont typeface="NVIDIA Sans"/>
              <a:buNone/>
              <a:defRPr sz="3999" b="0" i="0" u="none" strike="noStrike" cap="none">
                <a:solidFill>
                  <a:schemeClr val="lt1"/>
                </a:solidFill>
                <a:latin typeface="NVIDIA Sans Medium"/>
                <a:ea typeface="NVIDIA Sans Medium"/>
                <a:cs typeface="NVIDIA Sans Medium"/>
                <a:sym typeface="NVIDIA Sans Medium"/>
              </a:defRPr>
            </a:lvl1pPr>
            <a:lvl2pPr marL="914310" marR="0" lvl="1"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2pPr>
            <a:lvl3pPr marL="1371462" marR="0" lvl="2"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3pPr>
            <a:lvl4pPr marL="1828617" marR="0" lvl="3"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4pPr>
            <a:lvl5pPr marL="2285772" marR="0" lvl="4"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5pPr>
            <a:lvl6pPr marL="2742927" marR="0" lvl="5"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079" marR="0" lvl="6"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234" marR="0" lvl="7"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389" marR="0" lvl="8"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3" name="Google Shape;43;p34"/>
          <p:cNvSpPr txBox="1">
            <a:spLocks noGrp="1"/>
          </p:cNvSpPr>
          <p:nvPr>
            <p:ph type="body" idx="7"/>
          </p:nvPr>
        </p:nvSpPr>
        <p:spPr>
          <a:xfrm>
            <a:off x="18592808" y="17751567"/>
            <a:ext cx="16346277" cy="750360"/>
          </a:xfrm>
          <a:prstGeom prst="rect">
            <a:avLst/>
          </a:prstGeom>
          <a:noFill/>
          <a:ln>
            <a:noFill/>
          </a:ln>
        </p:spPr>
        <p:txBody>
          <a:bodyPr spcFirstLastPara="1" wrap="square" lIns="91425" tIns="45700" rIns="91425" bIns="45700" anchor="t" anchorCtr="0">
            <a:noAutofit/>
          </a:bodyPr>
          <a:lstStyle>
            <a:lvl1pPr marL="457155" marR="0" lvl="0" indent="-228576" algn="ctr" rtl="0">
              <a:lnSpc>
                <a:spcPct val="90000"/>
              </a:lnSpc>
              <a:spcBef>
                <a:spcPts val="600"/>
              </a:spcBef>
              <a:spcAft>
                <a:spcPts val="0"/>
              </a:spcAft>
              <a:buClr>
                <a:schemeClr val="lt1"/>
              </a:buClr>
              <a:buSzPts val="2800"/>
              <a:buFont typeface="NVIDIA Sans"/>
              <a:buNone/>
              <a:defRPr sz="2799" b="0" i="0" u="none" strike="noStrike" cap="none">
                <a:solidFill>
                  <a:schemeClr val="lt1"/>
                </a:solidFill>
                <a:latin typeface="NVIDIA Sans"/>
                <a:ea typeface="NVIDIA Sans"/>
                <a:cs typeface="NVIDIA Sans"/>
                <a:sym typeface="NVIDIA Sans"/>
              </a:defRPr>
            </a:lvl1pPr>
            <a:lvl2pPr marL="914310" marR="0" lvl="1"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2pPr>
            <a:lvl3pPr marL="1371462" marR="0" lvl="2"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3pPr>
            <a:lvl4pPr marL="1828617" marR="0" lvl="3"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4pPr>
            <a:lvl5pPr marL="2285772" marR="0" lvl="4" indent="-228576" algn="l" rtl="0">
              <a:lnSpc>
                <a:spcPct val="90000"/>
              </a:lnSpc>
              <a:spcBef>
                <a:spcPts val="1500"/>
              </a:spcBef>
              <a:spcAft>
                <a:spcPts val="0"/>
              </a:spcAft>
              <a:buClr>
                <a:schemeClr val="dk1"/>
              </a:buClr>
              <a:buSzPts val="4000"/>
              <a:buFont typeface="NVIDIA Sans"/>
              <a:buNone/>
              <a:defRPr sz="3999" b="1" i="0" u="none" strike="noStrike" cap="none">
                <a:solidFill>
                  <a:schemeClr val="dk1"/>
                </a:solidFill>
                <a:latin typeface="NVIDIA Sans"/>
                <a:ea typeface="NVIDIA Sans"/>
                <a:cs typeface="NVIDIA Sans"/>
                <a:sym typeface="NVIDIA Sans"/>
              </a:defRPr>
            </a:lvl5pPr>
            <a:lvl6pPr marL="2742927" marR="0" lvl="5"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079" marR="0" lvl="6"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234" marR="0" lvl="7"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389" marR="0" lvl="8"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65673229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7" y="1865235"/>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534" indent="0">
              <a:buFontTx/>
              <a:buNone/>
              <a:defRPr lang="en-US" sz="7998" b="1" kern="0" cap="all" baseline="0" dirty="0" smtClean="0">
                <a:solidFill>
                  <a:schemeClr val="tx1"/>
                </a:solidFill>
                <a:latin typeface="NVIDIA Sans" panose="020B0503020203020204" pitchFamily="34" charset="0"/>
                <a:ea typeface="+mj-ea"/>
                <a:cs typeface="+mj-cs"/>
              </a:defRPr>
            </a:lvl2pPr>
            <a:lvl3pPr marL="4883097" indent="0">
              <a:buFontTx/>
              <a:buNone/>
              <a:defRPr lang="en-US" sz="7998" b="1" kern="0" cap="all" baseline="0" dirty="0" smtClean="0">
                <a:solidFill>
                  <a:schemeClr val="tx1"/>
                </a:solidFill>
                <a:latin typeface="NVIDIA Sans" panose="020B0503020203020204" pitchFamily="34" charset="0"/>
                <a:ea typeface="+mj-ea"/>
                <a:cs typeface="+mj-cs"/>
              </a:defRPr>
            </a:lvl3pPr>
            <a:lvl4pPr marL="6933036" indent="0">
              <a:buFontTx/>
              <a:buNone/>
              <a:defRPr lang="en-US" sz="7998" b="1" kern="0" cap="all" baseline="0" dirty="0" smtClean="0">
                <a:solidFill>
                  <a:schemeClr val="tx1"/>
                </a:solidFill>
                <a:latin typeface="NVIDIA Sans" panose="020B0503020203020204" pitchFamily="34" charset="0"/>
                <a:ea typeface="+mj-ea"/>
                <a:cs typeface="+mj-cs"/>
              </a:defRPr>
            </a:lvl4pPr>
            <a:lvl5pPr marL="8470563" indent="0">
              <a:buFontTx/>
              <a:buNone/>
              <a:defRPr lang="en-US" sz="7998"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0"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953653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528"/>
        <p:cNvGrpSpPr/>
        <p:nvPr/>
      </p:nvGrpSpPr>
      <p:grpSpPr>
        <a:xfrm>
          <a:off x="0" y="0"/>
          <a:ext cx="0" cy="0"/>
          <a:chOff x="0" y="0"/>
          <a:chExt cx="0" cy="0"/>
        </a:xfrm>
      </p:grpSpPr>
      <p:sp>
        <p:nvSpPr>
          <p:cNvPr id="529" name="Google Shape;529;p61"/>
          <p:cNvSpPr txBox="1">
            <a:spLocks noGrp="1"/>
          </p:cNvSpPr>
          <p:nvPr>
            <p:ph type="title"/>
          </p:nvPr>
        </p:nvSpPr>
        <p:spPr>
          <a:xfrm>
            <a:off x="2514600" y="0"/>
            <a:ext cx="31546800" cy="25152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30" name="Google Shape;530;p61"/>
          <p:cNvSpPr txBox="1">
            <a:spLocks noGrp="1"/>
          </p:cNvSpPr>
          <p:nvPr>
            <p:ph type="body" idx="1"/>
          </p:nvPr>
        </p:nvSpPr>
        <p:spPr>
          <a:xfrm>
            <a:off x="2514600" y="2487168"/>
            <a:ext cx="31546800" cy="1408800"/>
          </a:xfrm>
          <a:prstGeom prst="rect">
            <a:avLst/>
          </a:prstGeom>
          <a:noFill/>
          <a:ln>
            <a:noFill/>
          </a:ln>
        </p:spPr>
        <p:txBody>
          <a:bodyPr spcFirstLastPara="1" wrap="square" lIns="68575" tIns="34275" rIns="68575" bIns="34275" anchor="t" anchorCtr="0">
            <a:noAutofit/>
          </a:bodyPr>
          <a:lstStyle>
            <a:lvl1pPr marL="1828755" marR="0" lvl="0" indent="-914376" algn="ctr">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510" marR="0" lvl="1" indent="-914376" algn="ctr">
              <a:lnSpc>
                <a:spcPct val="90000"/>
              </a:lnSpc>
              <a:spcBef>
                <a:spcPts val="1599"/>
              </a:spcBef>
              <a:spcAft>
                <a:spcPts val="0"/>
              </a:spcAft>
              <a:buClr>
                <a:schemeClr val="dk1"/>
              </a:buClr>
              <a:buSzPts val="1100"/>
              <a:buFont typeface="NVIDIA Sans"/>
              <a:buNone/>
              <a:defRPr sz="4401" b="0" i="0" u="none" strike="noStrike" cap="none">
                <a:solidFill>
                  <a:schemeClr val="dk1"/>
                </a:solidFill>
                <a:latin typeface="NVIDIA Sans"/>
                <a:ea typeface="NVIDIA Sans"/>
                <a:cs typeface="NVIDIA Sans"/>
                <a:sym typeface="NVIDIA Sans"/>
              </a:defRPr>
            </a:lvl2pPr>
            <a:lvl3pPr marL="5486262" marR="0" lvl="2" indent="-914376" algn="ctr">
              <a:lnSpc>
                <a:spcPct val="90000"/>
              </a:lnSpc>
              <a:spcBef>
                <a:spcPts val="1599"/>
              </a:spcBef>
              <a:spcAft>
                <a:spcPts val="0"/>
              </a:spcAft>
              <a:buClr>
                <a:schemeClr val="dk1"/>
              </a:buClr>
              <a:buSzPts val="1100"/>
              <a:buFont typeface="NVIDIA Sans"/>
              <a:buNone/>
              <a:defRPr sz="4401" b="0" i="0" u="none" strike="noStrike" cap="none">
                <a:solidFill>
                  <a:schemeClr val="dk1"/>
                </a:solidFill>
                <a:latin typeface="NVIDIA Sans"/>
                <a:ea typeface="NVIDIA Sans"/>
                <a:cs typeface="NVIDIA Sans"/>
                <a:sym typeface="NVIDIA Sans"/>
              </a:defRPr>
            </a:lvl3pPr>
            <a:lvl4pPr marL="7315017" marR="0" lvl="3" indent="-914376" algn="ctr">
              <a:lnSpc>
                <a:spcPct val="90000"/>
              </a:lnSpc>
              <a:spcBef>
                <a:spcPts val="1599"/>
              </a:spcBef>
              <a:spcAft>
                <a:spcPts val="0"/>
              </a:spcAft>
              <a:buClr>
                <a:schemeClr val="dk1"/>
              </a:buClr>
              <a:buSzPts val="1100"/>
              <a:buFont typeface="NVIDIA Sans"/>
              <a:buNone/>
              <a:defRPr sz="4401" b="0" i="0" u="none" strike="noStrike" cap="none">
                <a:solidFill>
                  <a:schemeClr val="dk1"/>
                </a:solidFill>
                <a:latin typeface="NVIDIA Sans"/>
                <a:ea typeface="NVIDIA Sans"/>
                <a:cs typeface="NVIDIA Sans"/>
                <a:sym typeface="NVIDIA Sans"/>
              </a:defRPr>
            </a:lvl4pPr>
            <a:lvl5pPr marL="9143772" marR="0" lvl="4" indent="-914376" algn="ctr">
              <a:lnSpc>
                <a:spcPct val="90000"/>
              </a:lnSpc>
              <a:spcBef>
                <a:spcPts val="1599"/>
              </a:spcBef>
              <a:spcAft>
                <a:spcPts val="0"/>
              </a:spcAft>
              <a:buClr>
                <a:schemeClr val="dk1"/>
              </a:buClr>
              <a:buSzPts val="1100"/>
              <a:buFont typeface="NVIDIA Sans"/>
              <a:buNone/>
              <a:defRPr sz="4401" b="0" i="0" u="none" strike="noStrike" cap="none">
                <a:solidFill>
                  <a:schemeClr val="dk1"/>
                </a:solidFill>
                <a:latin typeface="NVIDIA Sans"/>
                <a:ea typeface="NVIDIA Sans"/>
                <a:cs typeface="NVIDIA Sans"/>
                <a:sym typeface="NVIDIA Sans"/>
              </a:defRPr>
            </a:lvl5pPr>
            <a:lvl6pPr marL="10972527" marR="0" lvl="5" indent="-1269969" algn="l">
              <a:lnSpc>
                <a:spcPct val="90000"/>
              </a:lnSpc>
              <a:spcBef>
                <a:spcPts val="1599"/>
              </a:spcBef>
              <a:spcAft>
                <a:spcPts val="0"/>
              </a:spcAft>
              <a:buClr>
                <a:schemeClr val="dk1"/>
              </a:buClr>
              <a:buSzPts val="1400"/>
              <a:buFont typeface="NVIDIA Sans"/>
              <a:buChar char="•"/>
              <a:defRPr sz="5601" b="0" i="0" u="none" strike="noStrike" cap="none">
                <a:solidFill>
                  <a:schemeClr val="dk1"/>
                </a:solidFill>
                <a:latin typeface="NVIDIA Sans"/>
                <a:ea typeface="NVIDIA Sans"/>
                <a:cs typeface="NVIDIA Sans"/>
                <a:sym typeface="NVIDIA Sans"/>
              </a:defRPr>
            </a:lvl6pPr>
            <a:lvl7pPr marL="12801279" marR="0" lvl="6" indent="-1269969" algn="l">
              <a:lnSpc>
                <a:spcPct val="90000"/>
              </a:lnSpc>
              <a:spcBef>
                <a:spcPts val="1599"/>
              </a:spcBef>
              <a:spcAft>
                <a:spcPts val="0"/>
              </a:spcAft>
              <a:buClr>
                <a:schemeClr val="dk1"/>
              </a:buClr>
              <a:buSzPts val="1400"/>
              <a:buFont typeface="NVIDIA Sans"/>
              <a:buChar char="•"/>
              <a:defRPr sz="5601" b="0" i="0" u="none" strike="noStrike" cap="none">
                <a:solidFill>
                  <a:schemeClr val="dk1"/>
                </a:solidFill>
                <a:latin typeface="NVIDIA Sans"/>
                <a:ea typeface="NVIDIA Sans"/>
                <a:cs typeface="NVIDIA Sans"/>
                <a:sym typeface="NVIDIA Sans"/>
              </a:defRPr>
            </a:lvl7pPr>
            <a:lvl8pPr marL="14630034" marR="0" lvl="7" indent="-1269969" algn="l">
              <a:lnSpc>
                <a:spcPct val="90000"/>
              </a:lnSpc>
              <a:spcBef>
                <a:spcPts val="1599"/>
              </a:spcBef>
              <a:spcAft>
                <a:spcPts val="0"/>
              </a:spcAft>
              <a:buClr>
                <a:schemeClr val="dk1"/>
              </a:buClr>
              <a:buSzPts val="1400"/>
              <a:buFont typeface="NVIDIA Sans"/>
              <a:buChar char="•"/>
              <a:defRPr sz="5601" b="0" i="0" u="none" strike="noStrike" cap="none">
                <a:solidFill>
                  <a:schemeClr val="dk1"/>
                </a:solidFill>
                <a:latin typeface="NVIDIA Sans"/>
                <a:ea typeface="NVIDIA Sans"/>
                <a:cs typeface="NVIDIA Sans"/>
                <a:sym typeface="NVIDIA Sans"/>
              </a:defRPr>
            </a:lvl8pPr>
            <a:lvl9pPr marL="16458789" marR="0" lvl="8" indent="-1269969" algn="l">
              <a:lnSpc>
                <a:spcPct val="90000"/>
              </a:lnSpc>
              <a:spcBef>
                <a:spcPts val="1599"/>
              </a:spcBef>
              <a:spcAft>
                <a:spcPts val="0"/>
              </a:spcAft>
              <a:buClr>
                <a:schemeClr val="dk1"/>
              </a:buClr>
              <a:buSzPts val="1400"/>
              <a:buFont typeface="NVIDIA Sans"/>
              <a:buChar char="•"/>
              <a:defRPr sz="5601"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44788275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45"/>
        <p:cNvGrpSpPr/>
        <p:nvPr/>
      </p:nvGrpSpPr>
      <p:grpSpPr>
        <a:xfrm>
          <a:off x="0" y="0"/>
          <a:ext cx="0" cy="0"/>
          <a:chOff x="0" y="0"/>
          <a:chExt cx="0" cy="0"/>
        </a:xfrm>
      </p:grpSpPr>
      <p:sp>
        <p:nvSpPr>
          <p:cNvPr id="46" name="Google Shape;46;p38"/>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8"/>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155" marR="0" lvl="0" indent="-228576"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310" marR="0" lvl="1" indent="-228576" algn="ctr" rtl="0">
              <a:lnSpc>
                <a:spcPct val="90000"/>
              </a:lnSpc>
              <a:spcBef>
                <a:spcPts val="1500"/>
              </a:spcBef>
              <a:spcAft>
                <a:spcPts val="0"/>
              </a:spcAft>
              <a:buClr>
                <a:schemeClr val="dk1"/>
              </a:buClr>
              <a:buSzPts val="4400"/>
              <a:buFont typeface="NVIDIA Sans"/>
              <a:buNone/>
              <a:defRPr sz="4401" b="0" i="0" u="none" strike="noStrike" cap="none">
                <a:solidFill>
                  <a:schemeClr val="dk1"/>
                </a:solidFill>
                <a:latin typeface="NVIDIA Sans"/>
                <a:ea typeface="NVIDIA Sans"/>
                <a:cs typeface="NVIDIA Sans"/>
                <a:sym typeface="NVIDIA Sans"/>
              </a:defRPr>
            </a:lvl2pPr>
            <a:lvl3pPr marL="1371462" marR="0" lvl="2" indent="-228576" algn="ctr" rtl="0">
              <a:lnSpc>
                <a:spcPct val="90000"/>
              </a:lnSpc>
              <a:spcBef>
                <a:spcPts val="1500"/>
              </a:spcBef>
              <a:spcAft>
                <a:spcPts val="0"/>
              </a:spcAft>
              <a:buClr>
                <a:schemeClr val="dk1"/>
              </a:buClr>
              <a:buSzPts val="4400"/>
              <a:buFont typeface="NVIDIA Sans"/>
              <a:buNone/>
              <a:defRPr sz="4401" b="0" i="0" u="none" strike="noStrike" cap="none">
                <a:solidFill>
                  <a:schemeClr val="dk1"/>
                </a:solidFill>
                <a:latin typeface="NVIDIA Sans"/>
                <a:ea typeface="NVIDIA Sans"/>
                <a:cs typeface="NVIDIA Sans"/>
                <a:sym typeface="NVIDIA Sans"/>
              </a:defRPr>
            </a:lvl3pPr>
            <a:lvl4pPr marL="1828617" marR="0" lvl="3" indent="-228576" algn="ctr" rtl="0">
              <a:lnSpc>
                <a:spcPct val="90000"/>
              </a:lnSpc>
              <a:spcBef>
                <a:spcPts val="1500"/>
              </a:spcBef>
              <a:spcAft>
                <a:spcPts val="0"/>
              </a:spcAft>
              <a:buClr>
                <a:schemeClr val="dk1"/>
              </a:buClr>
              <a:buSzPts val="4400"/>
              <a:buFont typeface="NVIDIA Sans"/>
              <a:buNone/>
              <a:defRPr sz="4401" b="0" i="0" u="none" strike="noStrike" cap="none">
                <a:solidFill>
                  <a:schemeClr val="dk1"/>
                </a:solidFill>
                <a:latin typeface="NVIDIA Sans"/>
                <a:ea typeface="NVIDIA Sans"/>
                <a:cs typeface="NVIDIA Sans"/>
                <a:sym typeface="NVIDIA Sans"/>
              </a:defRPr>
            </a:lvl4pPr>
            <a:lvl5pPr marL="2285772" marR="0" lvl="4" indent="-228576" algn="ctr" rtl="0">
              <a:lnSpc>
                <a:spcPct val="90000"/>
              </a:lnSpc>
              <a:spcBef>
                <a:spcPts val="1500"/>
              </a:spcBef>
              <a:spcAft>
                <a:spcPts val="0"/>
              </a:spcAft>
              <a:buClr>
                <a:schemeClr val="dk1"/>
              </a:buClr>
              <a:buSzPts val="4400"/>
              <a:buFont typeface="NVIDIA Sans"/>
              <a:buNone/>
              <a:defRPr sz="4401" b="0" i="0" u="none" strike="noStrike" cap="none">
                <a:solidFill>
                  <a:schemeClr val="dk1"/>
                </a:solidFill>
                <a:latin typeface="NVIDIA Sans"/>
                <a:ea typeface="NVIDIA Sans"/>
                <a:cs typeface="NVIDIA Sans"/>
                <a:sym typeface="NVIDIA Sans"/>
              </a:defRPr>
            </a:lvl5pPr>
            <a:lvl6pPr marL="2742927" marR="0" lvl="5"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079" marR="0" lvl="6"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234" marR="0" lvl="7"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389" marR="0" lvl="8"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8" name="Google Shape;48;p38"/>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457155" marR="0" lvl="0" indent="-507948" algn="l" rtl="0">
              <a:lnSpc>
                <a:spcPct val="90000"/>
              </a:lnSpc>
              <a:spcBef>
                <a:spcPts val="3000"/>
              </a:spcBef>
              <a:spcAft>
                <a:spcPts val="0"/>
              </a:spcAft>
              <a:buClr>
                <a:schemeClr val="dk2"/>
              </a:buClr>
              <a:buSzPts val="4400"/>
              <a:buFont typeface="NVIDIA Sans"/>
              <a:buChar char="•"/>
              <a:defRPr sz="4401" b="0" i="0" u="none" strike="noStrike" cap="none">
                <a:solidFill>
                  <a:schemeClr val="lt1"/>
                </a:solidFill>
                <a:latin typeface="NVIDIA Sans"/>
                <a:ea typeface="NVIDIA Sans"/>
                <a:cs typeface="NVIDIA Sans"/>
                <a:sym typeface="NVIDIA Sans"/>
              </a:defRPr>
            </a:lvl1pPr>
            <a:lvl2pPr marL="914310" marR="0" lvl="1" indent="-482553" algn="l" rtl="0">
              <a:lnSpc>
                <a:spcPct val="90000"/>
              </a:lnSpc>
              <a:spcBef>
                <a:spcPts val="1500"/>
              </a:spcBef>
              <a:spcAft>
                <a:spcPts val="0"/>
              </a:spcAft>
              <a:buClr>
                <a:schemeClr val="dk2"/>
              </a:buClr>
              <a:buSzPts val="4000"/>
              <a:buFont typeface="NVIDIA Sans"/>
              <a:buChar char="•"/>
              <a:defRPr sz="3999" b="0" i="0" u="none" strike="noStrike" cap="none">
                <a:solidFill>
                  <a:schemeClr val="lt1"/>
                </a:solidFill>
                <a:latin typeface="NVIDIA Sans"/>
                <a:ea typeface="NVIDIA Sans"/>
                <a:cs typeface="NVIDIA Sans"/>
                <a:sym typeface="NVIDIA Sans"/>
              </a:defRPr>
            </a:lvl2pPr>
            <a:lvl3pPr marL="1371462" marR="0" lvl="2" indent="-457155" algn="l" rtl="0">
              <a:lnSpc>
                <a:spcPct val="90000"/>
              </a:lnSpc>
              <a:spcBef>
                <a:spcPts val="1500"/>
              </a:spcBef>
              <a:spcAft>
                <a:spcPts val="0"/>
              </a:spcAft>
              <a:buClr>
                <a:schemeClr val="dk2"/>
              </a:buClr>
              <a:buSzPts val="3600"/>
              <a:buFont typeface="NVIDIA Sans"/>
              <a:buChar char="•"/>
              <a:defRPr sz="3600" b="0" i="0" u="none" strike="noStrike" cap="none">
                <a:solidFill>
                  <a:schemeClr val="lt1"/>
                </a:solidFill>
                <a:latin typeface="NVIDIA Sans"/>
                <a:ea typeface="NVIDIA Sans"/>
                <a:cs typeface="NVIDIA Sans"/>
                <a:sym typeface="NVIDIA Sans"/>
              </a:defRPr>
            </a:lvl3pPr>
            <a:lvl4pPr marL="1828617" marR="0" lvl="3" indent="-431757" algn="l" rtl="0">
              <a:lnSpc>
                <a:spcPct val="90000"/>
              </a:lnSpc>
              <a:spcBef>
                <a:spcPts val="1500"/>
              </a:spcBef>
              <a:spcAft>
                <a:spcPts val="0"/>
              </a:spcAft>
              <a:buClr>
                <a:schemeClr val="dk2"/>
              </a:buClr>
              <a:buSzPts val="3200"/>
              <a:buFont typeface="NVIDIA Sans"/>
              <a:buChar char="•"/>
              <a:defRPr sz="3201" b="0" i="0" u="none" strike="noStrike" cap="none">
                <a:solidFill>
                  <a:schemeClr val="lt1"/>
                </a:solidFill>
                <a:latin typeface="NVIDIA Sans"/>
                <a:ea typeface="NVIDIA Sans"/>
                <a:cs typeface="NVIDIA Sans"/>
                <a:sym typeface="NVIDIA Sans"/>
              </a:defRPr>
            </a:lvl4pPr>
            <a:lvl5pPr marL="2285772" marR="0" lvl="4" indent="-406359" algn="l" rtl="0">
              <a:lnSpc>
                <a:spcPct val="90000"/>
              </a:lnSpc>
              <a:spcBef>
                <a:spcPts val="1500"/>
              </a:spcBef>
              <a:spcAft>
                <a:spcPts val="0"/>
              </a:spcAft>
              <a:buClr>
                <a:schemeClr val="dk2"/>
              </a:buClr>
              <a:buSzPts val="2800"/>
              <a:buFont typeface="NVIDIA Sans"/>
              <a:buChar char="•"/>
              <a:defRPr sz="2799" b="0" i="0" u="none" strike="noStrike" cap="none">
                <a:solidFill>
                  <a:schemeClr val="lt1"/>
                </a:solidFill>
                <a:latin typeface="NVIDIA Sans"/>
                <a:ea typeface="NVIDIA Sans"/>
                <a:cs typeface="NVIDIA Sans"/>
                <a:sym typeface="NVIDIA Sans"/>
              </a:defRPr>
            </a:lvl5pPr>
            <a:lvl6pPr marL="2742927" marR="0" lvl="5"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079" marR="0" lvl="6"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234" marR="0" lvl="7"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389" marR="0" lvl="8" indent="-571443"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70078641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315595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16126" y="773532"/>
            <a:ext cx="8365992" cy="2882310"/>
          </a:xfrm>
          <a:prstGeom prst="rect">
            <a:avLst/>
          </a:prstGeom>
        </p:spPr>
      </p:pic>
    </p:spTree>
    <p:extLst>
      <p:ext uri="{BB962C8B-B14F-4D97-AF65-F5344CB8AC3E}">
        <p14:creationId xmlns:p14="http://schemas.microsoft.com/office/powerpoint/2010/main" val="2288833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7DB07-2DFA-CD40-73FF-A82805405FA4}"/>
              </a:ext>
            </a:extLst>
          </p:cNvPr>
          <p:cNvPicPr>
            <a:picLocks noChangeAspect="1"/>
          </p:cNvPicPr>
          <p:nvPr userDrawn="1"/>
        </p:nvPicPr>
        <p:blipFill>
          <a:blip r:embed="rId2"/>
          <a:srcRect/>
          <a:stretch/>
        </p:blipFill>
        <p:spPr>
          <a:xfrm>
            <a:off x="-1" y="0"/>
            <a:ext cx="36576001" cy="20574000"/>
          </a:xfrm>
          <a:prstGeom prst="rect">
            <a:avLst/>
          </a:prstGeom>
        </p:spPr>
      </p:pic>
      <p:sp>
        <p:nvSpPr>
          <p:cNvPr id="12" name="Rectangle 11">
            <a:extLst>
              <a:ext uri="{FF2B5EF4-FFF2-40B4-BE49-F238E27FC236}">
                <a16:creationId xmlns:a16="http://schemas.microsoft.com/office/drawing/2014/main" id="{59B04279-0FA3-FC91-70E4-DA84533BEBED}"/>
              </a:ext>
            </a:extLst>
          </p:cNvPr>
          <p:cNvSpPr/>
          <p:nvPr userDrawn="1"/>
        </p:nvSpPr>
        <p:spPr>
          <a:xfrm flipV="1">
            <a:off x="0" y="-3"/>
            <a:ext cx="36576000" cy="758190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79A531-D51E-87A0-429F-341D04DB76DB}"/>
              </a:ext>
            </a:extLst>
          </p:cNvPr>
          <p:cNvSpPr/>
          <p:nvPr userDrawn="1"/>
        </p:nvSpPr>
        <p:spPr>
          <a:xfrm>
            <a:off x="0" y="10287000"/>
            <a:ext cx="36576000" cy="10287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latin typeface="NVIDIA Sans Light" panose="020B0303020203020204" pitchFamily="34" charset="0"/>
              <a:cs typeface="NVIDIA Sans Light" panose="020B0303020203020204" pitchFamily="34" charset="0"/>
            </a:endParaRPr>
          </a:p>
        </p:txBody>
      </p:sp>
      <p:sp>
        <p:nvSpPr>
          <p:cNvPr id="8" name="Title 1">
            <a:extLst>
              <a:ext uri="{FF2B5EF4-FFF2-40B4-BE49-F238E27FC236}">
                <a16:creationId xmlns:a16="http://schemas.microsoft.com/office/drawing/2014/main" id="{A82DC8E3-390F-72BE-ED9D-3183C9E64100}"/>
              </a:ext>
            </a:extLst>
          </p:cNvPr>
          <p:cNvSpPr>
            <a:spLocks noGrp="1"/>
          </p:cNvSpPr>
          <p:nvPr>
            <p:ph type="ctrTitle" hasCustomPrompt="1"/>
          </p:nvPr>
        </p:nvSpPr>
        <p:spPr>
          <a:xfrm>
            <a:off x="1513012" y="13704917"/>
            <a:ext cx="27432000" cy="4937760"/>
          </a:xfrm>
        </p:spPr>
        <p:txBody>
          <a:bodyPr anchor="b">
            <a:normAutofit/>
          </a:bodyPr>
          <a:lstStyle>
            <a:lvl1pPr algn="l">
              <a:defRPr sz="8800" b="1" cap="none" baseline="0">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9" name="Subtitle 2">
            <a:extLst>
              <a:ext uri="{FF2B5EF4-FFF2-40B4-BE49-F238E27FC236}">
                <a16:creationId xmlns:a16="http://schemas.microsoft.com/office/drawing/2014/main" id="{6447EE54-7C0B-4DC2-E9D5-B1B5DE7EC458}"/>
              </a:ext>
            </a:extLst>
          </p:cNvPr>
          <p:cNvSpPr>
            <a:spLocks noGrp="1"/>
          </p:cNvSpPr>
          <p:nvPr>
            <p:ph type="subTitle" idx="1" hasCustomPrompt="1"/>
          </p:nvPr>
        </p:nvSpPr>
        <p:spPr>
          <a:xfrm>
            <a:off x="1513012" y="18663067"/>
            <a:ext cx="27432000" cy="1703832"/>
          </a:xfrm>
          <a:prstGeom prst="rect">
            <a:avLst/>
          </a:prstGeom>
        </p:spPr>
        <p:txBody>
          <a:bodyPr>
            <a:normAutofit/>
          </a:bodyPr>
          <a:lstStyle>
            <a:lvl1pPr marL="0" indent="0" algn="l">
              <a:buNone/>
              <a:defRPr sz="4400" b="0" cap="none" baseline="0">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pic>
        <p:nvPicPr>
          <p:cNvPr id="10" name="Picture 9" descr="Logo&#10;&#10;Description automatically generated">
            <a:extLst>
              <a:ext uri="{FF2B5EF4-FFF2-40B4-BE49-F238E27FC236}">
                <a16:creationId xmlns:a16="http://schemas.microsoft.com/office/drawing/2014/main" id="{24366ACC-A61F-36E5-53FC-C102A67A79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2004893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821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542228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292047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47238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1736134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322807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419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4341374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923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284731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666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457200">
              <a:buClr>
                <a:schemeClr val="tx2"/>
              </a:buClr>
              <a:buFont typeface="Arial" panose="020B0604020202020204" pitchFamily="34" charset="0"/>
              <a:buChar char="•"/>
              <a:defRPr sz="4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2286000" indent="-457200">
              <a:buClr>
                <a:schemeClr val="tx2"/>
              </a:buClr>
              <a:buFont typeface="Arial" panose="020B0604020202020204" pitchFamily="34" charset="0"/>
              <a:buChar char="•"/>
              <a:defRPr sz="3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3200400" indent="-457200">
              <a:buClr>
                <a:schemeClr val="tx2"/>
              </a:buClr>
              <a:buFont typeface="Arial" panose="020B0604020202020204" pitchFamily="34" charset="0"/>
              <a:buChar char="•"/>
              <a:defRPr sz="3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4054475" indent="-396875">
              <a:buClr>
                <a:schemeClr val="tx2"/>
              </a:buClr>
              <a:buFont typeface="Arial" panose="020B0604020202020204" pitchFamily="34" charset="0"/>
              <a:buChar char="•"/>
              <a:defRPr sz="2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Trebuchet MS" panose="020B0603020202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556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1069595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753931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Trebuchet MS" panose="020B0603020202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28624000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978246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029823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1269013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Arial" panose="020B0604020202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Arial" panose="020B0604020202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Arial" panose="020B0604020202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Arial" panose="020B0604020202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Arial" panose="020B0604020202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71003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209528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686128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016881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643934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445791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501123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766726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388543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231297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1341030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413994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cxnSp>
        <p:nvCxnSpPr>
          <p:cNvPr id="13" name="Straight Connector 12">
            <a:extLst>
              <a:ext uri="{FF2B5EF4-FFF2-40B4-BE49-F238E27FC236}">
                <a16:creationId xmlns:a16="http://schemas.microsoft.com/office/drawing/2014/main" id="{D6BE77BD-ED1F-A7D7-8432-E2BA5A5A8972}"/>
              </a:ext>
            </a:extLst>
          </p:cNvPr>
          <p:cNvCxnSpPr/>
          <p:nvPr userDrawn="1"/>
        </p:nvCxnSpPr>
        <p:spPr>
          <a:xfrm>
            <a:off x="0" y="11329275"/>
            <a:ext cx="36576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1" y="19477636"/>
            <a:ext cx="2560319" cy="1099561"/>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416294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grpSp>
        <p:nvGrpSpPr>
          <p:cNvPr id="14" name="Group 13">
            <a:extLst>
              <a:ext uri="{FF2B5EF4-FFF2-40B4-BE49-F238E27FC236}">
                <a16:creationId xmlns:a16="http://schemas.microsoft.com/office/drawing/2014/main" id="{611BE51B-1B8A-15D0-E565-FDD00D1E8984}"/>
              </a:ext>
            </a:extLst>
          </p:cNvPr>
          <p:cNvGrpSpPr/>
          <p:nvPr userDrawn="1"/>
        </p:nvGrpSpPr>
        <p:grpSpPr>
          <a:xfrm>
            <a:off x="34015681" y="19477636"/>
            <a:ext cx="2560319" cy="1099561"/>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1940094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39" name="Picture 38" descr="A picture containing blur&#10;&#10;Description automatically generated">
            <a:extLst>
              <a:ext uri="{FF2B5EF4-FFF2-40B4-BE49-F238E27FC236}">
                <a16:creationId xmlns:a16="http://schemas.microsoft.com/office/drawing/2014/main" id="{3D97DCAA-B02C-B9CD-73B9-F0CB591696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36576000" cy="20574000"/>
          </a:xfrm>
          <a:prstGeom prst="rect">
            <a:avLst/>
          </a:prstGeom>
        </p:spPr>
      </p:pic>
      <p:sp>
        <p:nvSpPr>
          <p:cNvPr id="40" name="Rectangle 39">
            <a:extLst>
              <a:ext uri="{FF2B5EF4-FFF2-40B4-BE49-F238E27FC236}">
                <a16:creationId xmlns:a16="http://schemas.microsoft.com/office/drawing/2014/main" id="{579E33CF-8322-948F-F6BF-0C2C9B17787F}"/>
              </a:ext>
            </a:extLst>
          </p:cNvPr>
          <p:cNvSpPr/>
          <p:nvPr userDrawn="1"/>
        </p:nvSpPr>
        <p:spPr>
          <a:xfrm flipV="1">
            <a:off x="1" y="14987091"/>
            <a:ext cx="36575999" cy="5586908"/>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41" name="Rectangle 40">
            <a:extLst>
              <a:ext uri="{FF2B5EF4-FFF2-40B4-BE49-F238E27FC236}">
                <a16:creationId xmlns:a16="http://schemas.microsoft.com/office/drawing/2014/main" id="{E3B8751E-75F6-925A-8531-50B734C847AB}"/>
              </a:ext>
            </a:extLst>
          </p:cNvPr>
          <p:cNvSpPr/>
          <p:nvPr userDrawn="1"/>
        </p:nvSpPr>
        <p:spPr>
          <a:xfrm>
            <a:off x="1" y="-1"/>
            <a:ext cx="36575999" cy="11267769"/>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Trebuchet MS" panose="020B0603020202020204" pitchFamily="34" charset="0"/>
              </a:defRPr>
            </a:lvl2pPr>
            <a:lvl3pPr marL="2743200" indent="0" algn="ctr">
              <a:buFontTx/>
              <a:buNone/>
              <a:defRPr sz="4400">
                <a:latin typeface="Trebuchet MS" panose="020B0603020202020204" pitchFamily="34" charset="0"/>
              </a:defRPr>
            </a:lvl3pPr>
            <a:lvl4pPr marL="4114800" indent="0" algn="ctr">
              <a:buFontTx/>
              <a:buNone/>
              <a:defRPr sz="4400">
                <a:latin typeface="Trebuchet MS" panose="020B0603020202020204" pitchFamily="34" charset="0"/>
              </a:defRPr>
            </a:lvl4pPr>
            <a:lvl5pPr marL="5486400" indent="0" algn="ctr">
              <a:buFontTx/>
              <a:buNone/>
              <a:defRPr sz="4400">
                <a:latin typeface="Trebuchet MS" panose="020B0603020202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tx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tx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tx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tx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lumMod val="50000"/>
                  </a:schemeClr>
                </a:solidFill>
                <a:latin typeface="Trebuchet MS" panose="020B0603020202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tx1"/>
                </a:solidFill>
                <a:latin typeface="+mj-lt"/>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tx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tx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Trebuchet MS" panose="020B0603020202020204" pitchFamily="34" charset="0"/>
              </a:defRPr>
            </a:lvl2pPr>
            <a:lvl3pPr marL="4883584" indent="0">
              <a:buFontTx/>
              <a:buNone/>
              <a:defRPr sz="4000" b="1">
                <a:solidFill>
                  <a:schemeClr val="tx1"/>
                </a:solidFill>
                <a:latin typeface="Trebuchet MS" panose="020B0603020202020204" pitchFamily="34" charset="0"/>
              </a:defRPr>
            </a:lvl3pPr>
            <a:lvl4pPr marL="6933729" indent="0">
              <a:buFontTx/>
              <a:buNone/>
              <a:defRPr sz="4000" b="1">
                <a:solidFill>
                  <a:schemeClr val="tx1"/>
                </a:solidFill>
                <a:latin typeface="Trebuchet MS" panose="020B0603020202020204" pitchFamily="34" charset="0"/>
              </a:defRPr>
            </a:lvl4pPr>
            <a:lvl5pPr marL="8471409" indent="0">
              <a:buFontTx/>
              <a:buNone/>
              <a:defRPr sz="4000" b="1">
                <a:solidFill>
                  <a:schemeClr val="tx1"/>
                </a:solidFill>
                <a:latin typeface="Trebuchet MS" panose="020B0603020202020204" pitchFamily="34" charset="0"/>
              </a:defRPr>
            </a:lvl5pPr>
          </a:lstStyle>
          <a:p>
            <a:pPr lvl="0"/>
            <a:r>
              <a:rPr lang="en-US"/>
              <a:t>Year</a:t>
            </a:r>
          </a:p>
        </p:txBody>
      </p:sp>
      <p:grpSp>
        <p:nvGrpSpPr>
          <p:cNvPr id="42" name="Group 41">
            <a:extLst>
              <a:ext uri="{FF2B5EF4-FFF2-40B4-BE49-F238E27FC236}">
                <a16:creationId xmlns:a16="http://schemas.microsoft.com/office/drawing/2014/main" id="{6D98BD55-67D9-5A45-4CBE-EBEC932A1830}"/>
              </a:ext>
            </a:extLst>
          </p:cNvPr>
          <p:cNvGrpSpPr/>
          <p:nvPr userDrawn="1"/>
        </p:nvGrpSpPr>
        <p:grpSpPr>
          <a:xfrm>
            <a:off x="34015681" y="19477636"/>
            <a:ext cx="2560319" cy="1099561"/>
            <a:chOff x="34015681" y="19477636"/>
            <a:chExt cx="2560319" cy="1099561"/>
          </a:xfrm>
        </p:grpSpPr>
        <p:sp>
          <p:nvSpPr>
            <p:cNvPr id="43" name="Rectangle 42">
              <a:extLst>
                <a:ext uri="{FF2B5EF4-FFF2-40B4-BE49-F238E27FC236}">
                  <a16:creationId xmlns:a16="http://schemas.microsoft.com/office/drawing/2014/main" id="{0D383E7A-E0ED-0BC6-D5A5-9CACFB53C5A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44" name="Picture 43" descr="Logo&#10;&#10;Description automatically generated">
              <a:extLst>
                <a:ext uri="{FF2B5EF4-FFF2-40B4-BE49-F238E27FC236}">
                  <a16:creationId xmlns:a16="http://schemas.microsoft.com/office/drawing/2014/main" id="{0CCC6649-3A72-1102-B390-E3CC2FBD14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35527522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3" name="Text Placeholder 4">
            <a:extLst>
              <a:ext uri="{FF2B5EF4-FFF2-40B4-BE49-F238E27FC236}">
                <a16:creationId xmlns:a16="http://schemas.microsoft.com/office/drawing/2014/main" id="{F26D4B9E-06E4-79B6-32C5-11909387A75E}"/>
              </a:ext>
            </a:extLst>
          </p:cNvPr>
          <p:cNvSpPr>
            <a:spLocks noGrp="1"/>
          </p:cNvSpPr>
          <p:nvPr>
            <p:ph type="body" sz="quarter" idx="13" hasCustomPrompt="1"/>
          </p:nvPr>
        </p:nvSpPr>
        <p:spPr>
          <a:xfrm>
            <a:off x="6158753" y="1463471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a:t>— Quote source</a:t>
            </a:r>
          </a:p>
        </p:txBody>
      </p:sp>
      <p:sp>
        <p:nvSpPr>
          <p:cNvPr id="24" name="Text Placeholder 4">
            <a:extLst>
              <a:ext uri="{FF2B5EF4-FFF2-40B4-BE49-F238E27FC236}">
                <a16:creationId xmlns:a16="http://schemas.microsoft.com/office/drawing/2014/main" id="{FB813065-2E49-0E5F-0857-6E6D15B25877}"/>
              </a:ext>
            </a:extLst>
          </p:cNvPr>
          <p:cNvSpPr>
            <a:spLocks noGrp="1"/>
          </p:cNvSpPr>
          <p:nvPr>
            <p:ph type="body" sz="quarter" idx="14" hasCustomPrompt="1"/>
          </p:nvPr>
        </p:nvSpPr>
        <p:spPr>
          <a:xfrm>
            <a:off x="6158754" y="690635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a:t>Click to add quote</a:t>
            </a:r>
          </a:p>
        </p:txBody>
      </p:sp>
      <p:sp>
        <p:nvSpPr>
          <p:cNvPr id="25" name="TextBox 24">
            <a:extLst>
              <a:ext uri="{FF2B5EF4-FFF2-40B4-BE49-F238E27FC236}">
                <a16:creationId xmlns:a16="http://schemas.microsoft.com/office/drawing/2014/main" id="{0E3AB51B-6576-2407-EADC-1F10EFB91ADD}"/>
              </a:ext>
            </a:extLst>
          </p:cNvPr>
          <p:cNvSpPr txBox="1"/>
          <p:nvPr userDrawn="1"/>
        </p:nvSpPr>
        <p:spPr>
          <a:xfrm rot="10800000">
            <a:off x="17582278" y="1347681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546BD1E2-CE6D-6688-0584-9A2955FE408E}"/>
              </a:ext>
            </a:extLst>
          </p:cNvPr>
          <p:cNvCxnSpPr>
            <a:cxnSpLocks/>
          </p:cNvCxnSpPr>
          <p:nvPr userDrawn="1"/>
        </p:nvCxnSpPr>
        <p:spPr>
          <a:xfrm>
            <a:off x="6158753"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3FC36B-1A07-1145-6E8D-04ACFA6D494B}"/>
              </a:ext>
            </a:extLst>
          </p:cNvPr>
          <p:cNvCxnSpPr>
            <a:cxnSpLocks/>
          </p:cNvCxnSpPr>
          <p:nvPr userDrawn="1"/>
        </p:nvCxnSpPr>
        <p:spPr>
          <a:xfrm>
            <a:off x="19022336" y="16723659"/>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8842FDB-FDE6-5E7F-7B79-1A99C3156DB1}"/>
              </a:ext>
            </a:extLst>
          </p:cNvPr>
          <p:cNvGrpSpPr/>
          <p:nvPr userDrawn="1"/>
        </p:nvGrpSpPr>
        <p:grpSpPr>
          <a:xfrm>
            <a:off x="6158753" y="4996959"/>
            <a:ext cx="24258494" cy="4508927"/>
            <a:chOff x="6158753" y="6234204"/>
            <a:chExt cx="24258494" cy="4508927"/>
          </a:xfrm>
        </p:grpSpPr>
        <p:sp>
          <p:nvSpPr>
            <p:cNvPr id="29" name="TextBox 28">
              <a:extLst>
                <a:ext uri="{FF2B5EF4-FFF2-40B4-BE49-F238E27FC236}">
                  <a16:creationId xmlns:a16="http://schemas.microsoft.com/office/drawing/2014/main" id="{578141CA-E027-D902-683A-1667C29F1FAC}"/>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1DDB5846-7BC9-957E-F577-9E514F97096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6C089-7008-374C-948F-79A6B94EB3A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0557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36576000" cy="205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6858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17145000"/>
            <a:ext cx="36576000" cy="3429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17144998"/>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4706222"/>
            <a:ext cx="36576000" cy="2151778"/>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7" name="Text Placeholder 4">
            <a:extLst>
              <a:ext uri="{FF2B5EF4-FFF2-40B4-BE49-F238E27FC236}">
                <a16:creationId xmlns:a16="http://schemas.microsoft.com/office/drawing/2014/main" id="{F88F578A-9027-1B83-EA9B-9C3A615FCD22}"/>
              </a:ext>
            </a:extLst>
          </p:cNvPr>
          <p:cNvSpPr>
            <a:spLocks noGrp="1"/>
          </p:cNvSpPr>
          <p:nvPr>
            <p:ph type="body" sz="quarter" idx="13" hasCustomPrompt="1"/>
          </p:nvPr>
        </p:nvSpPr>
        <p:spPr>
          <a:xfrm>
            <a:off x="6158753" y="12875952"/>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a:t>— Quote source</a:t>
            </a:r>
          </a:p>
        </p:txBody>
      </p:sp>
      <p:sp>
        <p:nvSpPr>
          <p:cNvPr id="18" name="Text Placeholder 4">
            <a:extLst>
              <a:ext uri="{FF2B5EF4-FFF2-40B4-BE49-F238E27FC236}">
                <a16:creationId xmlns:a16="http://schemas.microsoft.com/office/drawing/2014/main" id="{63210519-0067-2C0F-62E9-5F65AC56F48B}"/>
              </a:ext>
            </a:extLst>
          </p:cNvPr>
          <p:cNvSpPr>
            <a:spLocks noGrp="1"/>
          </p:cNvSpPr>
          <p:nvPr>
            <p:ph type="body" sz="quarter" idx="14" hasCustomPrompt="1"/>
          </p:nvPr>
        </p:nvSpPr>
        <p:spPr>
          <a:xfrm>
            <a:off x="6158754" y="8051173"/>
            <a:ext cx="24258494" cy="4403224"/>
          </a:xfrm>
          <a:prstGeom prst="rect">
            <a:avLst/>
          </a:prstGeom>
        </p:spPr>
        <p:txBody>
          <a:bodyPr anchor="ctr"/>
          <a:lstStyle>
            <a:lvl1pPr marL="0" indent="0" algn="ctr">
              <a:lnSpc>
                <a:spcPct val="90000"/>
              </a:lnSpc>
              <a:spcBef>
                <a:spcPts val="0"/>
              </a:spcBef>
              <a:buFontTx/>
              <a:buNone/>
              <a:defRPr sz="12000" cap="none" baseline="0">
                <a:solidFill>
                  <a:schemeClr val="tx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a:t>Click to add quote</a:t>
            </a:r>
          </a:p>
        </p:txBody>
      </p:sp>
      <p:grpSp>
        <p:nvGrpSpPr>
          <p:cNvPr id="19" name="Group 18">
            <a:extLst>
              <a:ext uri="{FF2B5EF4-FFF2-40B4-BE49-F238E27FC236}">
                <a16:creationId xmlns:a16="http://schemas.microsoft.com/office/drawing/2014/main" id="{E282E0F9-288A-90DE-BB74-628A1359AC3E}"/>
              </a:ext>
            </a:extLst>
          </p:cNvPr>
          <p:cNvGrpSpPr/>
          <p:nvPr userDrawn="1"/>
        </p:nvGrpSpPr>
        <p:grpSpPr>
          <a:xfrm>
            <a:off x="6158753" y="6264684"/>
            <a:ext cx="24258494" cy="10102852"/>
            <a:chOff x="6158753" y="6264684"/>
            <a:chExt cx="24258494" cy="10102852"/>
          </a:xfrm>
        </p:grpSpPr>
        <p:grpSp>
          <p:nvGrpSpPr>
            <p:cNvPr id="20" name="Group 19">
              <a:extLst>
                <a:ext uri="{FF2B5EF4-FFF2-40B4-BE49-F238E27FC236}">
                  <a16:creationId xmlns:a16="http://schemas.microsoft.com/office/drawing/2014/main" id="{17C93DBF-D2D6-8083-19B0-AF30804DA58C}"/>
                </a:ext>
              </a:extLst>
            </p:cNvPr>
            <p:cNvGrpSpPr/>
            <p:nvPr userDrawn="1"/>
          </p:nvGrpSpPr>
          <p:grpSpPr>
            <a:xfrm>
              <a:off x="17553664" y="6264684"/>
              <a:ext cx="1497286" cy="10102852"/>
              <a:chOff x="17553664" y="5634063"/>
              <a:chExt cx="1497286" cy="10102852"/>
            </a:xfrm>
          </p:grpSpPr>
          <p:sp>
            <p:nvSpPr>
              <p:cNvPr id="35" name="TextBox 34">
                <a:extLst>
                  <a:ext uri="{FF2B5EF4-FFF2-40B4-BE49-F238E27FC236}">
                    <a16:creationId xmlns:a16="http://schemas.microsoft.com/office/drawing/2014/main" id="{1E8DD94C-355B-A033-C107-A15F252ED4E9}"/>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36" name="TextBox 35">
                <a:extLst>
                  <a:ext uri="{FF2B5EF4-FFF2-40B4-BE49-F238E27FC236}">
                    <a16:creationId xmlns:a16="http://schemas.microsoft.com/office/drawing/2014/main" id="{0953008A-080C-E6EB-F461-AAEE45CA3F36}"/>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21" name="Straight Connector 20">
              <a:extLst>
                <a:ext uri="{FF2B5EF4-FFF2-40B4-BE49-F238E27FC236}">
                  <a16:creationId xmlns:a16="http://schemas.microsoft.com/office/drawing/2014/main" id="{5CA9062D-3F8E-0EB7-7655-3FE2E71A904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E2AF76-DB4B-F5A7-4606-B9F28CFDFBBF}"/>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72D99F-325B-F312-0F24-EB70E5069E00}"/>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1431FB-5B38-A226-873D-9860A5EFE692}"/>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85978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E7366-C86A-7B24-4079-3556645CE52B}"/>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5" name="Picture 4">
            <a:extLst>
              <a:ext uri="{FF2B5EF4-FFF2-40B4-BE49-F238E27FC236}">
                <a16:creationId xmlns:a16="http://schemas.microsoft.com/office/drawing/2014/main" id="{C0FF39F7-6D39-E797-5348-2E9A9D5D2F44}"/>
              </a:ext>
            </a:extLst>
          </p:cNvPr>
          <p:cNvPicPr>
            <a:picLocks noChangeAspect="1"/>
          </p:cNvPicPr>
          <p:nvPr userDrawn="1"/>
        </p:nvPicPr>
        <p:blipFill rotWithShape="1">
          <a:blip r:embed="rId2"/>
          <a:srcRect l="44352" t="9168" r="17269" b="9409"/>
          <a:stretch/>
        </p:blipFill>
        <p:spPr>
          <a:xfrm>
            <a:off x="0" y="0"/>
            <a:ext cx="17239129" cy="20574000"/>
          </a:xfrm>
          <a:prstGeom prst="rect">
            <a:avLst/>
          </a:prstGeom>
        </p:spPr>
      </p:pic>
    </p:spTree>
    <p:extLst>
      <p:ext uri="{BB962C8B-B14F-4D97-AF65-F5344CB8AC3E}">
        <p14:creationId xmlns:p14="http://schemas.microsoft.com/office/powerpoint/2010/main" val="1909548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60ED5B-D8C2-6478-85A0-E349332E7261}"/>
              </a:ext>
            </a:extLst>
          </p:cNvPr>
          <p:cNvPicPr>
            <a:picLocks noChangeAspect="1"/>
          </p:cNvPicPr>
          <p:nvPr userDrawn="1"/>
        </p:nvPicPr>
        <p:blipFill rotWithShape="1">
          <a:blip r:embed="rId2"/>
          <a:srcRect l="8425" t="2855" r="30531" b="36101"/>
          <a:stretch/>
        </p:blipFill>
        <p:spPr>
          <a:xfrm>
            <a:off x="1" y="1"/>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tx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Trebuchet MS" panose="020B0603020202020204" pitchFamily="34" charset="0"/>
                <a:ea typeface="+mj-ea"/>
                <a:cs typeface="+mj-cs"/>
              </a:defRPr>
            </a:lvl2pPr>
            <a:lvl3pPr marL="4883584" indent="0">
              <a:buFontTx/>
              <a:buNone/>
              <a:defRPr lang="en-US" sz="8000" b="1" kern="0" cap="all" baseline="0" dirty="0" smtClean="0">
                <a:solidFill>
                  <a:schemeClr val="tx1"/>
                </a:solidFill>
                <a:latin typeface="Trebuchet MS" panose="020B0603020202020204" pitchFamily="34" charset="0"/>
                <a:ea typeface="+mj-ea"/>
                <a:cs typeface="+mj-cs"/>
              </a:defRPr>
            </a:lvl3pPr>
            <a:lvl4pPr marL="6933729" indent="0">
              <a:buFontTx/>
              <a:buNone/>
              <a:defRPr lang="en-US" sz="8000" b="1" kern="0" cap="all" baseline="0" dirty="0" smtClean="0">
                <a:solidFill>
                  <a:schemeClr val="tx1"/>
                </a:solidFill>
                <a:latin typeface="Trebuchet MS" panose="020B0603020202020204" pitchFamily="34" charset="0"/>
                <a:ea typeface="+mj-ea"/>
                <a:cs typeface="+mj-cs"/>
              </a:defRPr>
            </a:lvl4pPr>
            <a:lvl5pPr marL="8471409" indent="0">
              <a:buFontTx/>
              <a:buNone/>
              <a:defRPr lang="en-US" sz="8000" b="1" kern="0" cap="all" baseline="0" dirty="0">
                <a:solidFill>
                  <a:schemeClr val="tx1"/>
                </a:solidFill>
                <a:latin typeface="Trebuchet MS" panose="020B0603020202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930629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DINPro-Medium" panose="02000503030000020004" pitchFamily="50" charset="0"/>
              </a:defRPr>
            </a:lvl2pPr>
            <a:lvl3pPr marL="4883581" indent="0" algn="l">
              <a:lnSpc>
                <a:spcPct val="90000"/>
              </a:lnSpc>
              <a:buFontTx/>
              <a:buNone/>
              <a:defRPr sz="7539" cap="all" baseline="0">
                <a:solidFill>
                  <a:schemeClr val="tx2"/>
                </a:solidFill>
                <a:latin typeface="DINPro-Medium" panose="02000503030000020004" pitchFamily="50"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1779993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7E653-B7EE-05E2-34FD-F035A4A64F3D}"/>
              </a:ext>
            </a:extLst>
          </p:cNvPr>
          <p:cNvPicPr>
            <a:picLocks noChangeAspect="1"/>
          </p:cNvPicPr>
          <p:nvPr userDrawn="1"/>
        </p:nvPicPr>
        <p:blipFill>
          <a:blip r:embed="rId2"/>
          <a:srcRect/>
          <a:stretch/>
        </p:blipFill>
        <p:spPr>
          <a:xfrm>
            <a:off x="-1" y="0"/>
            <a:ext cx="36576001" cy="20574000"/>
          </a:xfrm>
          <a:prstGeom prst="rect">
            <a:avLst/>
          </a:prstGeom>
        </p:spPr>
      </p:pic>
      <p:pic>
        <p:nvPicPr>
          <p:cNvPr id="6" name="Picture 5" descr="Logo&#10;&#10;Description automatically generated">
            <a:extLst>
              <a:ext uri="{FF2B5EF4-FFF2-40B4-BE49-F238E27FC236}">
                <a16:creationId xmlns:a16="http://schemas.microsoft.com/office/drawing/2014/main" id="{72A4F396-AF1A-AFD8-3D29-A26B64BFC4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7" y="2587248"/>
            <a:ext cx="8439773" cy="2906791"/>
          </a:xfrm>
          <a:prstGeom prst="rect">
            <a:avLst/>
          </a:prstGeom>
        </p:spPr>
      </p:pic>
    </p:spTree>
    <p:extLst>
      <p:ext uri="{BB962C8B-B14F-4D97-AF65-F5344CB8AC3E}">
        <p14:creationId xmlns:p14="http://schemas.microsoft.com/office/powerpoint/2010/main" val="809792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0"/>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462" indent="0" algn="ctr">
              <a:buFontTx/>
              <a:buNone/>
              <a:defRPr sz="4401">
                <a:latin typeface="NVIDIA Sans" panose="020B0503020203020204" pitchFamily="34" charset="0"/>
              </a:defRPr>
            </a:lvl2pPr>
            <a:lvl3pPr marL="2742927" indent="0" algn="ctr">
              <a:buFontTx/>
              <a:buNone/>
              <a:defRPr sz="4401">
                <a:latin typeface="NVIDIA Sans" panose="020B0503020203020204" pitchFamily="34" charset="0"/>
              </a:defRPr>
            </a:lvl3pPr>
            <a:lvl4pPr marL="4114389" indent="0" algn="ctr">
              <a:buFontTx/>
              <a:buNone/>
              <a:defRPr sz="4401">
                <a:latin typeface="NVIDIA Sans" panose="020B0503020203020204" pitchFamily="34" charset="0"/>
              </a:defRPr>
            </a:lvl4pPr>
            <a:lvl5pPr marL="5485851" indent="0" algn="ctr">
              <a:buFontTx/>
              <a:buNone/>
              <a:defRPr sz="44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72370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4294296" y="19530014"/>
            <a:ext cx="1586288" cy="442684"/>
          </a:xfrm>
          <a:prstGeom prst="rect">
            <a:avLst/>
          </a:prstGeom>
        </p:spPr>
      </p:pic>
      <p:sp>
        <p:nvSpPr>
          <p:cNvPr id="2" name="Holder 2"/>
          <p:cNvSpPr>
            <a:spLocks noGrp="1"/>
          </p:cNvSpPr>
          <p:nvPr>
            <p:ph type="ctrTitle"/>
          </p:nvPr>
        </p:nvSpPr>
        <p:spPr>
          <a:xfrm>
            <a:off x="9167082" y="592714"/>
            <a:ext cx="18241836" cy="1564636"/>
          </a:xfrm>
          <a:prstGeom prst="rect">
            <a:avLst/>
          </a:prstGeom>
        </p:spPr>
        <p:txBody>
          <a:bodyPr wrap="square" lIns="0" tIns="0" rIns="0" bIns="0">
            <a:spAutoFit/>
          </a:bodyPr>
          <a:lstStyle>
            <a:lvl1pPr>
              <a:defRPr sz="9200" b="1" i="0">
                <a:solidFill>
                  <a:schemeClr val="tx1"/>
                </a:solidFill>
                <a:latin typeface="Calibri"/>
                <a:cs typeface="Calibri"/>
              </a:defRPr>
            </a:lvl1pPr>
          </a:lstStyle>
          <a:p>
            <a:endParaRPr/>
          </a:p>
        </p:txBody>
      </p:sp>
      <p:sp>
        <p:nvSpPr>
          <p:cNvPr id="3" name="Holder 3"/>
          <p:cNvSpPr>
            <a:spLocks noGrp="1"/>
          </p:cNvSpPr>
          <p:nvPr>
            <p:ph type="subTitle" idx="4"/>
          </p:nvPr>
        </p:nvSpPr>
        <p:spPr>
          <a:xfrm>
            <a:off x="5486400" y="11521442"/>
            <a:ext cx="25603200" cy="5143500"/>
          </a:xfrm>
          <a:prstGeom prst="rect">
            <a:avLst/>
          </a:prstGeom>
        </p:spPr>
        <p:txBody>
          <a:bodyPr wrap="square" lIns="0" tIns="0" rIns="0" bIns="0">
            <a:spAutoFit/>
          </a:bodyPr>
          <a:lstStyle>
            <a:lvl1pPr>
              <a:defRPr sz="4000" b="0" i="0">
                <a:solidFill>
                  <a:srgbClr val="130F16"/>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defRPr sz="2400" b="0" i="0">
                <a:solidFill>
                  <a:srgbClr val="6E6E6E"/>
                </a:solidFill>
                <a:latin typeface="Trebuchet MS"/>
                <a:cs typeface="Trebuchet MS"/>
              </a:defRPr>
            </a:lvl1pPr>
          </a:lstStyle>
          <a:p>
            <a:pPr marL="312420">
              <a:lnSpc>
                <a:spcPct val="100000"/>
              </a:lnSpc>
              <a:spcBef>
                <a:spcPts val="240"/>
              </a:spcBef>
            </a:pPr>
            <a:fld id="{81D60167-4931-47E6-BA6A-407CBD079E47}" type="slidenum">
              <a:rPr spc="-200" dirty="0"/>
              <a:pPr marL="312420">
                <a:lnSpc>
                  <a:spcPct val="100000"/>
                </a:lnSpc>
                <a:spcBef>
                  <a:spcPts val="240"/>
                </a:spcBef>
              </a:pPr>
              <a:t>‹#›</a:t>
            </a:fld>
            <a:endParaRPr spc="-200"/>
          </a:p>
        </p:txBody>
      </p:sp>
    </p:spTree>
    <p:extLst>
      <p:ext uri="{BB962C8B-B14F-4D97-AF65-F5344CB8AC3E}">
        <p14:creationId xmlns:p14="http://schemas.microsoft.com/office/powerpoint/2010/main" val="128142990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20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4000" b="0" i="0">
                <a:solidFill>
                  <a:srgbClr val="130F16"/>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p:txBody>
          <a:bodyPr lIns="0" tIns="0" rIns="0" bIns="0"/>
          <a:lstStyle>
            <a:lvl1pPr>
              <a:defRPr sz="2400" b="0" i="0">
                <a:solidFill>
                  <a:srgbClr val="6E6E6E"/>
                </a:solidFill>
                <a:latin typeface="Trebuchet MS"/>
                <a:cs typeface="Trebuchet MS"/>
              </a:defRPr>
            </a:lvl1pPr>
          </a:lstStyle>
          <a:p>
            <a:pPr marL="312420">
              <a:lnSpc>
                <a:spcPct val="100000"/>
              </a:lnSpc>
              <a:spcBef>
                <a:spcPts val="240"/>
              </a:spcBef>
            </a:pPr>
            <a:fld id="{81D60167-4931-47E6-BA6A-407CBD079E47}" type="slidenum">
              <a:rPr spc="-200" dirty="0"/>
              <a:pPr marL="312420">
                <a:lnSpc>
                  <a:spcPct val="100000"/>
                </a:lnSpc>
                <a:spcBef>
                  <a:spcPts val="240"/>
                </a:spcBef>
              </a:pPr>
              <a:t>‹#›</a:t>
            </a:fld>
            <a:endParaRPr spc="-200"/>
          </a:p>
        </p:txBody>
      </p:sp>
    </p:spTree>
    <p:extLst>
      <p:ext uri="{BB962C8B-B14F-4D97-AF65-F5344CB8AC3E}">
        <p14:creationId xmlns:p14="http://schemas.microsoft.com/office/powerpoint/2010/main" val="422983039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4294298" y="19629208"/>
            <a:ext cx="1586276" cy="293752"/>
          </a:xfrm>
          <a:prstGeom prst="rect">
            <a:avLst/>
          </a:prstGeom>
        </p:spPr>
      </p:pic>
      <p:sp>
        <p:nvSpPr>
          <p:cNvPr id="2" name="Holder 2"/>
          <p:cNvSpPr>
            <a:spLocks noGrp="1"/>
          </p:cNvSpPr>
          <p:nvPr>
            <p:ph type="title"/>
          </p:nvPr>
        </p:nvSpPr>
        <p:spPr/>
        <p:txBody>
          <a:bodyPr lIns="0" tIns="0" rIns="0" bIns="0"/>
          <a:lstStyle>
            <a:lvl1pPr>
              <a:defRPr sz="9200" b="1" i="0">
                <a:solidFill>
                  <a:schemeClr val="tx1"/>
                </a:solidFill>
                <a:latin typeface="Calibri"/>
                <a:cs typeface="Calibri"/>
              </a:defRPr>
            </a:lvl1pPr>
          </a:lstStyle>
          <a:p>
            <a:endParaRPr/>
          </a:p>
        </p:txBody>
      </p:sp>
      <p:sp>
        <p:nvSpPr>
          <p:cNvPr id="3" name="Holder 3"/>
          <p:cNvSpPr>
            <a:spLocks noGrp="1"/>
          </p:cNvSpPr>
          <p:nvPr>
            <p:ph sz="half" idx="2"/>
          </p:nvPr>
        </p:nvSpPr>
        <p:spPr>
          <a:xfrm>
            <a:off x="1889600" y="3417292"/>
            <a:ext cx="16068040" cy="13538200"/>
          </a:xfrm>
          <a:prstGeom prst="rect">
            <a:avLst/>
          </a:prstGeom>
        </p:spPr>
        <p:txBody>
          <a:bodyPr wrap="square" lIns="0" tIns="0" rIns="0" bIns="0">
            <a:spAutoFit/>
          </a:bodyPr>
          <a:lstStyle>
            <a:lvl1pPr>
              <a:defRPr sz="6000" b="0" i="0">
                <a:solidFill>
                  <a:schemeClr val="tx1"/>
                </a:solidFill>
                <a:latin typeface="Trebuchet MS"/>
                <a:cs typeface="Trebuchet MS"/>
              </a:defRPr>
            </a:lvl1pPr>
          </a:lstStyle>
          <a:p>
            <a:endParaRPr/>
          </a:p>
        </p:txBody>
      </p:sp>
      <p:sp>
        <p:nvSpPr>
          <p:cNvPr id="4" name="Holder 4"/>
          <p:cNvSpPr>
            <a:spLocks noGrp="1"/>
          </p:cNvSpPr>
          <p:nvPr>
            <p:ph sz="half" idx="3"/>
          </p:nvPr>
        </p:nvSpPr>
        <p:spPr>
          <a:xfrm>
            <a:off x="18996504" y="3153642"/>
            <a:ext cx="14178280" cy="10868660"/>
          </a:xfrm>
          <a:prstGeom prst="rect">
            <a:avLst/>
          </a:prstGeom>
        </p:spPr>
        <p:txBody>
          <a:bodyPr wrap="square" lIns="0" tIns="0" rIns="0" bIns="0">
            <a:spAutoFit/>
          </a:bodyPr>
          <a:lstStyle>
            <a:lvl1pPr>
              <a:defRPr sz="6000" b="0" i="0">
                <a:solidFill>
                  <a:srgbClr val="76B900"/>
                </a:solidFill>
                <a:latin typeface="Trebuchet MS"/>
                <a:cs typeface="Trebuchet M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7" name="Holder 7"/>
          <p:cNvSpPr>
            <a:spLocks noGrp="1"/>
          </p:cNvSpPr>
          <p:nvPr>
            <p:ph type="sldNum" sz="quarter" idx="7"/>
          </p:nvPr>
        </p:nvSpPr>
        <p:spPr/>
        <p:txBody>
          <a:bodyPr lIns="0" tIns="0" rIns="0" bIns="0"/>
          <a:lstStyle>
            <a:lvl1pPr>
              <a:defRPr sz="2400" b="0" i="0">
                <a:solidFill>
                  <a:srgbClr val="6E6E6E"/>
                </a:solidFill>
                <a:latin typeface="Trebuchet MS"/>
                <a:cs typeface="Trebuchet MS"/>
              </a:defRPr>
            </a:lvl1pPr>
          </a:lstStyle>
          <a:p>
            <a:pPr marL="312420">
              <a:lnSpc>
                <a:spcPct val="100000"/>
              </a:lnSpc>
              <a:spcBef>
                <a:spcPts val="240"/>
              </a:spcBef>
            </a:pPr>
            <a:fld id="{81D60167-4931-47E6-BA6A-407CBD079E47}" type="slidenum">
              <a:rPr spc="-200" dirty="0"/>
              <a:pPr marL="312420">
                <a:lnSpc>
                  <a:spcPct val="100000"/>
                </a:lnSpc>
                <a:spcBef>
                  <a:spcPts val="240"/>
                </a:spcBef>
              </a:pPr>
              <a:t>‹#›</a:t>
            </a:fld>
            <a:endParaRPr spc="-200"/>
          </a:p>
        </p:txBody>
      </p:sp>
    </p:spTree>
    <p:extLst>
      <p:ext uri="{BB962C8B-B14F-4D97-AF65-F5344CB8AC3E}">
        <p14:creationId xmlns:p14="http://schemas.microsoft.com/office/powerpoint/2010/main" val="94277875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34294296" y="19530014"/>
            <a:ext cx="1586288" cy="442684"/>
          </a:xfrm>
          <a:prstGeom prst="rect">
            <a:avLst/>
          </a:prstGeom>
        </p:spPr>
      </p:pic>
      <p:sp>
        <p:nvSpPr>
          <p:cNvPr id="2" name="Holder 2"/>
          <p:cNvSpPr>
            <a:spLocks noGrp="1"/>
          </p:cNvSpPr>
          <p:nvPr>
            <p:ph type="title"/>
          </p:nvPr>
        </p:nvSpPr>
        <p:spPr/>
        <p:txBody>
          <a:bodyPr lIns="0" tIns="0" rIns="0" bIns="0"/>
          <a:lstStyle>
            <a:lvl1pPr>
              <a:defRPr sz="9200" b="1"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5" name="Holder 5"/>
          <p:cNvSpPr>
            <a:spLocks noGrp="1"/>
          </p:cNvSpPr>
          <p:nvPr>
            <p:ph type="sldNum" sz="quarter" idx="7"/>
          </p:nvPr>
        </p:nvSpPr>
        <p:spPr/>
        <p:txBody>
          <a:bodyPr lIns="0" tIns="0" rIns="0" bIns="0"/>
          <a:lstStyle>
            <a:lvl1pPr>
              <a:defRPr sz="2400" b="0" i="0">
                <a:solidFill>
                  <a:srgbClr val="6E6E6E"/>
                </a:solidFill>
                <a:latin typeface="Trebuchet MS"/>
                <a:cs typeface="Trebuchet MS"/>
              </a:defRPr>
            </a:lvl1pPr>
          </a:lstStyle>
          <a:p>
            <a:pPr marL="312420">
              <a:lnSpc>
                <a:spcPct val="100000"/>
              </a:lnSpc>
              <a:spcBef>
                <a:spcPts val="240"/>
              </a:spcBef>
            </a:pPr>
            <a:fld id="{81D60167-4931-47E6-BA6A-407CBD079E47}" type="slidenum">
              <a:rPr spc="-200" dirty="0"/>
              <a:pPr marL="312420">
                <a:lnSpc>
                  <a:spcPct val="100000"/>
                </a:lnSpc>
                <a:spcBef>
                  <a:spcPts val="240"/>
                </a:spcBef>
              </a:pPr>
              <a:t>‹#›</a:t>
            </a:fld>
            <a:endParaRPr spc="-200"/>
          </a:p>
        </p:txBody>
      </p:sp>
    </p:spTree>
    <p:extLst>
      <p:ext uri="{BB962C8B-B14F-4D97-AF65-F5344CB8AC3E}">
        <p14:creationId xmlns:p14="http://schemas.microsoft.com/office/powerpoint/2010/main" val="359976725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6420552" y="19687526"/>
            <a:ext cx="157480" cy="891540"/>
          </a:xfrm>
          <a:custGeom>
            <a:avLst/>
            <a:gdLst/>
            <a:ahLst/>
            <a:cxnLst/>
            <a:rect l="l" t="t" r="r" b="b"/>
            <a:pathLst>
              <a:path w="39370" h="222885">
                <a:moveTo>
                  <a:pt x="38849" y="222449"/>
                </a:moveTo>
                <a:lnTo>
                  <a:pt x="0" y="222449"/>
                </a:lnTo>
                <a:lnTo>
                  <a:pt x="0" y="0"/>
                </a:lnTo>
                <a:lnTo>
                  <a:pt x="38849" y="0"/>
                </a:lnTo>
                <a:lnTo>
                  <a:pt x="38849" y="222449"/>
                </a:lnTo>
                <a:close/>
              </a:path>
            </a:pathLst>
          </a:custGeom>
          <a:solidFill>
            <a:srgbClr val="76B900"/>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34061402" y="19504418"/>
            <a:ext cx="2003436" cy="690236"/>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4" name="Holder 4"/>
          <p:cNvSpPr>
            <a:spLocks noGrp="1"/>
          </p:cNvSpPr>
          <p:nvPr>
            <p:ph type="sldNum" sz="quarter" idx="7"/>
          </p:nvPr>
        </p:nvSpPr>
        <p:spPr/>
        <p:txBody>
          <a:bodyPr lIns="0" tIns="0" rIns="0" bIns="0"/>
          <a:lstStyle>
            <a:lvl1pPr>
              <a:defRPr sz="2400" b="0" i="0">
                <a:solidFill>
                  <a:srgbClr val="6E6E6E"/>
                </a:solidFill>
                <a:latin typeface="Trebuchet MS"/>
                <a:cs typeface="Trebuchet MS"/>
              </a:defRPr>
            </a:lvl1pPr>
          </a:lstStyle>
          <a:p>
            <a:pPr marL="312420">
              <a:lnSpc>
                <a:spcPct val="100000"/>
              </a:lnSpc>
              <a:spcBef>
                <a:spcPts val="240"/>
              </a:spcBef>
            </a:pPr>
            <a:fld id="{81D60167-4931-47E6-BA6A-407CBD079E47}" type="slidenum">
              <a:rPr spc="-200" dirty="0"/>
              <a:pPr marL="312420">
                <a:lnSpc>
                  <a:spcPct val="100000"/>
                </a:lnSpc>
                <a:spcBef>
                  <a:spcPts val="240"/>
                </a:spcBef>
              </a:pPr>
              <a:t>‹#›</a:t>
            </a:fld>
            <a:endParaRPr spc="-200"/>
          </a:p>
        </p:txBody>
      </p:sp>
    </p:spTree>
    <p:extLst>
      <p:ext uri="{BB962C8B-B14F-4D97-AF65-F5344CB8AC3E}">
        <p14:creationId xmlns:p14="http://schemas.microsoft.com/office/powerpoint/2010/main" val="2038409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12517118"/>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1104900"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1104901"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1104900"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1104901"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8153396"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8153397"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8153396"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8153397"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15163793"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15163794"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15163793"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15163794"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22212297" y="12016056"/>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22212298" y="10422886"/>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22212297" y="11134791"/>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22212298" y="9680157"/>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29298902" y="8828853"/>
            <a:ext cx="6172214" cy="4209393"/>
          </a:xfrm>
          <a:prstGeom prst="rect">
            <a:avLst/>
          </a:prstGeom>
          <a:solidFill>
            <a:schemeClr val="bg2"/>
          </a:solidFill>
          <a:ln w="9525">
            <a:solidFill>
              <a:schemeClr val="accent5"/>
            </a:solidFill>
          </a:ln>
        </p:spPr>
        <p:txBody>
          <a:bodyPr tIns="2194560" anchor="ctr"/>
          <a:lstStyle>
            <a:lvl1pPr marL="0" indent="0" algn="ctr">
              <a:buFontTx/>
              <a:buNone/>
              <a:defRPr sz="4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29298903" y="7235683"/>
            <a:ext cx="6172213" cy="795528"/>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29298902" y="7947588"/>
            <a:ext cx="6172214" cy="679755"/>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29298903" y="6492954"/>
            <a:ext cx="6172213" cy="795528"/>
          </a:xfrm>
          <a:prstGeom prst="rect">
            <a:avLst/>
          </a:prstGeom>
        </p:spPr>
        <p:txBody>
          <a:bodyPr anchor="b"/>
          <a:lstStyle>
            <a:lvl1pPr marL="0" indent="0" algn="ctr">
              <a:spcBef>
                <a:spcPts val="1200"/>
              </a:spcBef>
              <a:buFontTx/>
              <a:buNone/>
              <a:defRPr sz="7200" b="0" cap="none" baseline="0">
                <a:solidFill>
                  <a:schemeClr val="bg1"/>
                </a:solidFill>
                <a:latin typeface="NVIDIA Sans Light" panose="020B0303020203020204" pitchFamily="34" charset="0"/>
                <a:cs typeface="NVIDIA Sans Light" panose="020B03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589048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6158753" y="1343456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6158754" y="5706208"/>
            <a:ext cx="24258494" cy="730701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17582278" y="12276665"/>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6158753"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19022336" y="15523509"/>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6158753" y="3796809"/>
            <a:ext cx="24258494" cy="4508927"/>
            <a:chOff x="6158753" y="6234204"/>
            <a:chExt cx="24258494" cy="4508927"/>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553664" y="6234204"/>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130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36576003" cy="20574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1526990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1068230"/>
            <a:ext cx="36576000" cy="421824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4143768"/>
            <a:ext cx="36576000" cy="2151778"/>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6158753" y="11878330"/>
            <a:ext cx="24258494" cy="1043922"/>
          </a:xfrm>
          <a:prstGeom prst="rect">
            <a:avLst/>
          </a:prstGeom>
        </p:spPr>
        <p:txBody>
          <a:bodyPr/>
          <a:lstStyle>
            <a:lvl1pPr marL="0" indent="0" algn="ctr">
              <a:lnSpc>
                <a:spcPct val="90000"/>
              </a:lnSpc>
              <a:spcBef>
                <a:spcPts val="0"/>
              </a:spcBef>
              <a:buFontTx/>
              <a:buNone/>
              <a:defRPr sz="4400" i="1" cap="none" baseline="0">
                <a:solidFill>
                  <a:schemeClr val="tx2"/>
                </a:solidFill>
                <a:latin typeface="NVIDIA Sans" panose="020B0503020203020204" pitchFamily="34" charset="0"/>
                <a:cs typeface="NVIDIA Sans" panose="020B05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6158754" y="7053551"/>
            <a:ext cx="24258494" cy="4403224"/>
          </a:xfrm>
          <a:prstGeom prst="rect">
            <a:avLst/>
          </a:prstGeom>
        </p:spPr>
        <p:txBody>
          <a:bodyPr anchor="ctr"/>
          <a:lstStyle>
            <a:lvl1pPr marL="0" indent="0" algn="ctr">
              <a:lnSpc>
                <a:spcPct val="90000"/>
              </a:lnSpc>
              <a:spcBef>
                <a:spcPts val="0"/>
              </a:spcBef>
              <a:buFontTx/>
              <a:buNone/>
              <a:defRPr sz="12000" cap="none" baseline="0">
                <a:solidFill>
                  <a:schemeClr val="bg1"/>
                </a:solidFill>
                <a:latin typeface="NVIDIA Sans Light" panose="020B0303020203020204" pitchFamily="34" charset="0"/>
                <a:cs typeface="NVIDIA Sans Light" panose="020B03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6158753" y="5267062"/>
            <a:ext cx="24258494" cy="10102852"/>
            <a:chOff x="6158753" y="6264684"/>
            <a:chExt cx="24258494" cy="1010285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553664" y="6264684"/>
              <a:ext cx="1497286" cy="10102852"/>
              <a:chOff x="17553664" y="5634063"/>
              <a:chExt cx="1497286" cy="10102852"/>
            </a:xfrm>
          </p:grpSpPr>
          <p:sp>
            <p:nvSpPr>
              <p:cNvPr id="39" name="TextBox 38">
                <a:extLst>
                  <a:ext uri="{FF2B5EF4-FFF2-40B4-BE49-F238E27FC236}">
                    <a16:creationId xmlns:a16="http://schemas.microsoft.com/office/drawing/2014/main" id="{31D0B919-1FC7-23E4-68BE-05C833FAB722}"/>
                  </a:ext>
                </a:extLst>
              </p:cNvPr>
              <p:cNvSpPr txBox="1"/>
              <p:nvPr/>
            </p:nvSpPr>
            <p:spPr>
              <a:xfrm>
                <a:off x="17553664" y="5634063"/>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582278" y="11227988"/>
                <a:ext cx="1468672" cy="4508927"/>
              </a:xfrm>
              <a:prstGeom prst="rect">
                <a:avLst/>
              </a:prstGeom>
              <a:noFill/>
            </p:spPr>
            <p:txBody>
              <a:bodyPr wrap="none" rtlCol="0">
                <a:spAutoFit/>
              </a:bodyPr>
              <a:lstStyle/>
              <a:p>
                <a:pPr algn="ctr"/>
                <a:r>
                  <a:rPr lang="en-US" sz="2870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406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55322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ubtitle, Bullets">
  <p:cSld name="1_Title, Subtitle, Bullets">
    <p:spTree>
      <p:nvGrpSpPr>
        <p:cNvPr id="1" name="Shape 479"/>
        <p:cNvGrpSpPr/>
        <p:nvPr/>
      </p:nvGrpSpPr>
      <p:grpSpPr>
        <a:xfrm>
          <a:off x="0" y="0"/>
          <a:ext cx="0" cy="0"/>
          <a:chOff x="0" y="0"/>
          <a:chExt cx="0" cy="0"/>
        </a:xfrm>
      </p:grpSpPr>
      <p:sp>
        <p:nvSpPr>
          <p:cNvPr id="480" name="Google Shape;480;p61"/>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481" name="Google Shape;481;p61"/>
          <p:cNvSpPr txBox="1">
            <a:spLocks noGrp="1"/>
          </p:cNvSpPr>
          <p:nvPr>
            <p:ph type="body" idx="1"/>
          </p:nvPr>
        </p:nvSpPr>
        <p:spPr>
          <a:xfrm>
            <a:off x="2514600" y="2487168"/>
            <a:ext cx="31546800" cy="14076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482" name="Google Shape;482;p61"/>
          <p:cNvSpPr txBox="1">
            <a:spLocks noGrp="1"/>
          </p:cNvSpPr>
          <p:nvPr>
            <p:ph type="body" idx="2"/>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614893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ubtitle, Bullets 4">
  <p:cSld name="Title, Subtitle, Bullets 4">
    <p:spTree>
      <p:nvGrpSpPr>
        <p:cNvPr id="1" name="Shape 535"/>
        <p:cNvGrpSpPr/>
        <p:nvPr/>
      </p:nvGrpSpPr>
      <p:grpSpPr>
        <a:xfrm>
          <a:off x="0" y="0"/>
          <a:ext cx="0" cy="0"/>
          <a:chOff x="0" y="0"/>
          <a:chExt cx="0" cy="0"/>
        </a:xfrm>
      </p:grpSpPr>
      <p:sp>
        <p:nvSpPr>
          <p:cNvPr id="536" name="Google Shape;536;p57"/>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Arial"/>
              <a:buNone/>
              <a:defRPr sz="7200" b="1" cap="none">
                <a:latin typeface="Arial"/>
                <a:ea typeface="Arial"/>
                <a:cs typeface="Arial"/>
                <a:sym typeface="Arial"/>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537" name="Google Shape;537;p57"/>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Arial"/>
                <a:ea typeface="Arial"/>
                <a:cs typeface="Arial"/>
                <a:sym typeface="Arial"/>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Arial"/>
                <a:ea typeface="Arial"/>
                <a:cs typeface="Arial"/>
                <a:sym typeface="Arial"/>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Arial"/>
                <a:ea typeface="Arial"/>
                <a:cs typeface="Arial"/>
                <a:sym typeface="Arial"/>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Arial"/>
                <a:ea typeface="Arial"/>
                <a:cs typeface="Arial"/>
                <a:sym typeface="Arial"/>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
        <p:nvSpPr>
          <p:cNvPr id="538" name="Google Shape;538;p57"/>
          <p:cNvSpPr txBox="1">
            <a:spLocks noGrp="1"/>
          </p:cNvSpPr>
          <p:nvPr>
            <p:ph type="body" idx="2"/>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Arial"/>
              <a:buChar char="•"/>
              <a:defRPr sz="4400" b="0" i="0" u="none" strike="noStrike" cap="none">
                <a:solidFill>
                  <a:schemeClr val="lt1"/>
                </a:solidFill>
                <a:latin typeface="Arial"/>
                <a:ea typeface="Arial"/>
                <a:cs typeface="Arial"/>
                <a:sym typeface="Arial"/>
              </a:defRPr>
            </a:lvl1pPr>
            <a:lvl2pPr marL="3657600" marR="0" lvl="1" indent="-1168400" algn="l" rtl="0">
              <a:lnSpc>
                <a:spcPct val="90000"/>
              </a:lnSpc>
              <a:spcBef>
                <a:spcPts val="1600"/>
              </a:spcBef>
              <a:spcAft>
                <a:spcPts val="0"/>
              </a:spcAft>
              <a:buClr>
                <a:schemeClr val="dk2"/>
              </a:buClr>
              <a:buSzPts val="1000"/>
              <a:buFont typeface="Arial"/>
              <a:buChar char="•"/>
              <a:defRPr sz="4000" b="0" i="0" u="none" strike="noStrike" cap="none">
                <a:solidFill>
                  <a:schemeClr val="lt1"/>
                </a:solidFill>
                <a:latin typeface="Arial"/>
                <a:ea typeface="Arial"/>
                <a:cs typeface="Arial"/>
                <a:sym typeface="Arial"/>
              </a:defRPr>
            </a:lvl2pPr>
            <a:lvl3pPr marL="5486400" marR="0" lvl="2" indent="-1143000" algn="l" rtl="0">
              <a:lnSpc>
                <a:spcPct val="90000"/>
              </a:lnSpc>
              <a:spcBef>
                <a:spcPts val="1600"/>
              </a:spcBef>
              <a:spcAft>
                <a:spcPts val="0"/>
              </a:spcAft>
              <a:buClr>
                <a:schemeClr val="dk2"/>
              </a:buClr>
              <a:buSzPts val="900"/>
              <a:buFont typeface="Arial"/>
              <a:buChar char="•"/>
              <a:defRPr sz="3600" b="0" i="0" u="none" strike="noStrike" cap="none">
                <a:solidFill>
                  <a:schemeClr val="lt1"/>
                </a:solidFill>
                <a:latin typeface="Arial"/>
                <a:ea typeface="Arial"/>
                <a:cs typeface="Arial"/>
                <a:sym typeface="Arial"/>
              </a:defRPr>
            </a:lvl3pPr>
            <a:lvl4pPr marL="7315200" marR="0" lvl="3" indent="-1117600" algn="l" rtl="0">
              <a:lnSpc>
                <a:spcPct val="90000"/>
              </a:lnSpc>
              <a:spcBef>
                <a:spcPts val="1600"/>
              </a:spcBef>
              <a:spcAft>
                <a:spcPts val="0"/>
              </a:spcAft>
              <a:buClr>
                <a:schemeClr val="dk2"/>
              </a:buClr>
              <a:buSzPts val="800"/>
              <a:buFont typeface="Arial"/>
              <a:buChar char="•"/>
              <a:defRPr sz="3200" b="0" i="0" u="none" strike="noStrike" cap="none">
                <a:solidFill>
                  <a:schemeClr val="lt1"/>
                </a:solidFill>
                <a:latin typeface="Arial"/>
                <a:ea typeface="Arial"/>
                <a:cs typeface="Arial"/>
                <a:sym typeface="Arial"/>
              </a:defRPr>
            </a:lvl4pPr>
            <a:lvl5pPr marL="9144000" marR="0" lvl="4" indent="-1092200" algn="l" rtl="0">
              <a:lnSpc>
                <a:spcPct val="90000"/>
              </a:lnSpc>
              <a:spcBef>
                <a:spcPts val="1600"/>
              </a:spcBef>
              <a:spcAft>
                <a:spcPts val="0"/>
              </a:spcAft>
              <a:buClr>
                <a:schemeClr val="dk2"/>
              </a:buClr>
              <a:buSzPts val="700"/>
              <a:buFont typeface="Arial"/>
              <a:buChar char="•"/>
              <a:defRPr sz="2800" b="0" i="0" u="none" strike="noStrike" cap="none">
                <a:solidFill>
                  <a:schemeClr val="lt1"/>
                </a:solidFill>
                <a:latin typeface="Arial"/>
                <a:ea typeface="Arial"/>
                <a:cs typeface="Arial"/>
                <a:sym typeface="Arial"/>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805513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ingle Image Layout">
  <p:cSld name="1_Single Image Layout">
    <p:spTree>
      <p:nvGrpSpPr>
        <p:cNvPr id="1" name="Shape 114"/>
        <p:cNvGrpSpPr/>
        <p:nvPr/>
      </p:nvGrpSpPr>
      <p:grpSpPr>
        <a:xfrm>
          <a:off x="0" y="0"/>
          <a:ext cx="0" cy="0"/>
          <a:chOff x="0" y="0"/>
          <a:chExt cx="0" cy="0"/>
        </a:xfrm>
      </p:grpSpPr>
      <p:sp>
        <p:nvSpPr>
          <p:cNvPr id="115" name="Google Shape;115;p35"/>
          <p:cNvSpPr txBox="1">
            <a:spLocks noGrp="1"/>
          </p:cNvSpPr>
          <p:nvPr>
            <p:ph type="title"/>
          </p:nvPr>
        </p:nvSpPr>
        <p:spPr>
          <a:xfrm>
            <a:off x="2514600" y="0"/>
            <a:ext cx="31546800" cy="251460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72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5"/>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0"/>
              </a:spcBef>
              <a:spcAft>
                <a:spcPts val="0"/>
              </a:spcAft>
              <a:buClr>
                <a:schemeClr val="dk2"/>
              </a:buClr>
              <a:buSzPts val="4800"/>
              <a:buFont typeface="NVIDIA Sans"/>
              <a:buNone/>
              <a:defRPr sz="4800" b="0" i="0" u="none" strike="noStrike" cap="none">
                <a:solidFill>
                  <a:schemeClr val="dk2"/>
                </a:solidFill>
                <a:latin typeface="NVIDIA Sans"/>
                <a:ea typeface="NVIDIA Sans"/>
                <a:cs typeface="NVIDIA Sans"/>
                <a:sym typeface="NVIDIA Sans"/>
              </a:defRPr>
            </a:lvl1pPr>
            <a:lvl2pPr marL="914400" marR="0" lvl="1"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2pPr>
            <a:lvl3pPr marL="1371600" marR="0" lvl="2"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3pPr>
            <a:lvl4pPr marL="1828800" marR="0" lvl="3"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4pPr>
            <a:lvl5pPr marL="2286000" marR="0" lvl="4" indent="-228600" algn="ctr" rtl="0">
              <a:lnSpc>
                <a:spcPct val="90000"/>
              </a:lnSpc>
              <a:spcBef>
                <a:spcPts val="1500"/>
              </a:spcBef>
              <a:spcAft>
                <a:spcPts val="0"/>
              </a:spcAft>
              <a:buClr>
                <a:schemeClr val="dk1"/>
              </a:buClr>
              <a:buSzPts val="4400"/>
              <a:buFont typeface="NVIDIA Sans"/>
              <a:buNone/>
              <a:defRPr sz="4400" b="0"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17" name="Google Shape;117;p35"/>
          <p:cNvSpPr>
            <a:spLocks noGrp="1"/>
          </p:cNvSpPr>
          <p:nvPr>
            <p:ph type="pic" idx="2"/>
          </p:nvPr>
        </p:nvSpPr>
        <p:spPr>
          <a:xfrm>
            <a:off x="6062650" y="4849813"/>
            <a:ext cx="24450701" cy="12019835"/>
          </a:xfrm>
          <a:prstGeom prst="rect">
            <a:avLst/>
          </a:prstGeom>
          <a:solidFill>
            <a:srgbClr val="151617">
              <a:alpha val="60784"/>
            </a:srgbClr>
          </a:solidFill>
          <a:ln w="9525" cap="flat" cmpd="sng">
            <a:solidFill>
              <a:schemeClr val="accent5"/>
            </a:solidFill>
            <a:prstDash val="solid"/>
            <a:round/>
            <a:headEnd type="none" w="sm" len="sm"/>
            <a:tailEnd type="none" w="sm" len="sm"/>
          </a:ln>
        </p:spPr>
        <p:txBody>
          <a:bodyPr/>
          <a:lstStyle/>
          <a:p>
            <a:endParaRPr lang="en-IN"/>
          </a:p>
        </p:txBody>
      </p:sp>
      <p:sp>
        <p:nvSpPr>
          <p:cNvPr id="118" name="Google Shape;118;p35"/>
          <p:cNvSpPr txBox="1">
            <a:spLocks noGrp="1"/>
          </p:cNvSpPr>
          <p:nvPr>
            <p:ph type="body" idx="3"/>
          </p:nvPr>
        </p:nvSpPr>
        <p:spPr>
          <a:xfrm>
            <a:off x="6062650" y="17063961"/>
            <a:ext cx="24450701" cy="750359"/>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200"/>
              </a:spcBef>
              <a:spcAft>
                <a:spcPts val="0"/>
              </a:spcAft>
              <a:buClr>
                <a:schemeClr val="lt1"/>
              </a:buClr>
              <a:buSzPts val="4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19" name="Google Shape;119;p35"/>
          <p:cNvSpPr txBox="1">
            <a:spLocks noGrp="1"/>
          </p:cNvSpPr>
          <p:nvPr>
            <p:ph type="body" idx="4"/>
          </p:nvPr>
        </p:nvSpPr>
        <p:spPr>
          <a:xfrm>
            <a:off x="6062650" y="17751568"/>
            <a:ext cx="24450701" cy="75035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600"/>
              </a:spcBef>
              <a:spcAft>
                <a:spcPts val="0"/>
              </a:spcAft>
              <a:buClr>
                <a:schemeClr val="lt1"/>
              </a:buClr>
              <a:buSzPts val="2800"/>
              <a:buFont typeface="NVIDIA Sans"/>
              <a:buNone/>
              <a:defRPr sz="2800" b="0"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557016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ransition">
  <p:cSld name="1_Transition">
    <p:spTree>
      <p:nvGrpSpPr>
        <p:cNvPr id="1" name="Shape 13"/>
        <p:cNvGrpSpPr/>
        <p:nvPr/>
      </p:nvGrpSpPr>
      <p:grpSpPr>
        <a:xfrm>
          <a:off x="0" y="0"/>
          <a:ext cx="0" cy="0"/>
          <a:chOff x="0" y="0"/>
          <a:chExt cx="0" cy="0"/>
        </a:xfrm>
      </p:grpSpPr>
      <p:pic>
        <p:nvPicPr>
          <p:cNvPr id="14" name="Google Shape;14;p35" descr="A close-up of green and white&#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15" name="Google Shape;15;p35"/>
          <p:cNvSpPr txBox="1">
            <a:spLocks noGrp="1"/>
          </p:cNvSpPr>
          <p:nvPr>
            <p:ph type="body" idx="1"/>
          </p:nvPr>
        </p:nvSpPr>
        <p:spPr>
          <a:xfrm>
            <a:off x="1473866" y="1865236"/>
            <a:ext cx="18476688" cy="59436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0"/>
              </a:spcBef>
              <a:spcAft>
                <a:spcPts val="0"/>
              </a:spcAft>
              <a:buClr>
                <a:schemeClr val="lt1"/>
              </a:buClr>
              <a:buSzPts val="9000"/>
              <a:buFont typeface="NVIDIA Sans"/>
              <a:buNone/>
              <a:defRPr sz="9000" b="1"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 name="Google Shape;16;p35"/>
          <p:cNvSpPr/>
          <p:nvPr/>
        </p:nvSpPr>
        <p:spPr>
          <a:xfrm>
            <a:off x="-1" y="0"/>
            <a:ext cx="566928" cy="74980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Tree>
    <p:extLst>
      <p:ext uri="{BB962C8B-B14F-4D97-AF65-F5344CB8AC3E}">
        <p14:creationId xmlns:p14="http://schemas.microsoft.com/office/powerpoint/2010/main" val="9791229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5"/>
        <p:cNvGrpSpPr/>
        <p:nvPr/>
      </p:nvGrpSpPr>
      <p:grpSpPr>
        <a:xfrm>
          <a:off x="0" y="0"/>
          <a:ext cx="0" cy="0"/>
          <a:chOff x="0" y="0"/>
          <a:chExt cx="0" cy="0"/>
        </a:xfrm>
      </p:grpSpPr>
      <p:pic>
        <p:nvPicPr>
          <p:cNvPr id="66" name="Google Shape;66;p16"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67" name="Google Shape;67;p16" descr="A picture containing graphics, logo, symbol, graphic design&#10;&#10;Description automatically generated"/>
          <p:cNvPicPr preferRelativeResize="0"/>
          <p:nvPr/>
        </p:nvPicPr>
        <p:blipFill rotWithShape="1">
          <a:blip r:embed="rId3">
            <a:alphaModFix/>
          </a:blip>
          <a:srcRect/>
          <a:stretch/>
        </p:blipFill>
        <p:spPr>
          <a:xfrm>
            <a:off x="816126" y="773534"/>
            <a:ext cx="8365988" cy="2882316"/>
          </a:xfrm>
          <a:prstGeom prst="rect">
            <a:avLst/>
          </a:prstGeom>
          <a:noFill/>
          <a:ln>
            <a:noFill/>
          </a:ln>
        </p:spPr>
      </p:pic>
      <p:sp>
        <p:nvSpPr>
          <p:cNvPr id="68" name="Google Shape;68;p16"/>
          <p:cNvSpPr txBox="1">
            <a:spLocks noGrp="1"/>
          </p:cNvSpPr>
          <p:nvPr>
            <p:ph type="ctrTitle"/>
          </p:nvPr>
        </p:nvSpPr>
        <p:spPr>
          <a:xfrm>
            <a:off x="1513012" y="2983576"/>
            <a:ext cx="19281600" cy="4938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0"/>
              </a:spcBef>
              <a:spcAft>
                <a:spcPts val="0"/>
              </a:spcAft>
              <a:buClr>
                <a:schemeClr val="lt1"/>
              </a:buClr>
              <a:buSzPts val="2200"/>
              <a:buFont typeface="NVIDIA Sans"/>
              <a:buNone/>
              <a:defRPr sz="88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69" name="Google Shape;69;p16"/>
          <p:cNvSpPr txBox="1">
            <a:spLocks noGrp="1"/>
          </p:cNvSpPr>
          <p:nvPr>
            <p:ph type="subTitle" idx="1"/>
          </p:nvPr>
        </p:nvSpPr>
        <p:spPr>
          <a:xfrm>
            <a:off x="1513012" y="7941728"/>
            <a:ext cx="19281600" cy="1704000"/>
          </a:xfrm>
          <a:prstGeom prst="rect">
            <a:avLst/>
          </a:prstGeom>
          <a:noFill/>
          <a:ln>
            <a:noFill/>
          </a:ln>
        </p:spPr>
        <p:txBody>
          <a:bodyPr spcFirstLastPara="1" wrap="square" lIns="22850" tIns="11425" rIns="22850" bIns="11425" anchor="t" anchorCtr="0">
            <a:normAutofit/>
          </a:bodyPr>
          <a:lstStyle>
            <a:lvl1pPr marR="0" lvl="0" algn="l" rtl="0">
              <a:lnSpc>
                <a:spcPct val="90000"/>
              </a:lnSpc>
              <a:spcBef>
                <a:spcPts val="3200"/>
              </a:spcBef>
              <a:spcAft>
                <a:spcPts val="0"/>
              </a:spcAft>
              <a:buClr>
                <a:schemeClr val="lt1"/>
              </a:buClr>
              <a:buSzPts val="1100"/>
              <a:buFont typeface="NVIDIA Sans"/>
              <a:buNone/>
              <a:defRPr sz="4400" b="0" i="0" u="none" strike="noStrike" cap="none">
                <a:solidFill>
                  <a:schemeClr val="lt1"/>
                </a:solidFill>
                <a:latin typeface="NVIDIA Sans"/>
                <a:ea typeface="NVIDIA Sans"/>
                <a:cs typeface="NVIDIA Sans"/>
                <a:sym typeface="NVIDIA Sans"/>
              </a:defRPr>
            </a:lvl1pPr>
            <a:lvl2pPr marR="0" lvl="1" algn="ctr" rtl="0">
              <a:lnSpc>
                <a:spcPct val="90000"/>
              </a:lnSpc>
              <a:spcBef>
                <a:spcPts val="1600"/>
              </a:spcBef>
              <a:spcAft>
                <a:spcPts val="0"/>
              </a:spcAft>
              <a:buClr>
                <a:schemeClr val="dk1"/>
              </a:buClr>
              <a:buSzPts val="1500"/>
              <a:buFont typeface="NVIDIA Sans"/>
              <a:buNone/>
              <a:defRPr sz="6000" b="0" i="0" u="none" strike="noStrike" cap="none">
                <a:solidFill>
                  <a:schemeClr val="dk1"/>
                </a:solidFill>
                <a:latin typeface="NVIDIA Sans"/>
                <a:ea typeface="NVIDIA Sans"/>
                <a:cs typeface="NVIDIA Sans"/>
                <a:sym typeface="NVIDIA Sans"/>
              </a:defRPr>
            </a:lvl2pPr>
            <a:lvl3pPr marR="0" lvl="2" algn="ctr" rtl="0">
              <a:lnSpc>
                <a:spcPct val="90000"/>
              </a:lnSpc>
              <a:spcBef>
                <a:spcPts val="1600"/>
              </a:spcBef>
              <a:spcAft>
                <a:spcPts val="0"/>
              </a:spcAft>
              <a:buClr>
                <a:schemeClr val="dk1"/>
              </a:buClr>
              <a:buSzPts val="1400"/>
              <a:buFont typeface="NVIDIA Sans"/>
              <a:buNone/>
              <a:defRPr sz="5600" b="0" i="0" u="none" strike="noStrike" cap="none">
                <a:solidFill>
                  <a:schemeClr val="dk1"/>
                </a:solidFill>
                <a:latin typeface="NVIDIA Sans"/>
                <a:ea typeface="NVIDIA Sans"/>
                <a:cs typeface="NVIDIA Sans"/>
                <a:sym typeface="NVIDIA Sans"/>
              </a:defRPr>
            </a:lvl3pPr>
            <a:lvl4pPr marR="0" lvl="3" algn="ctr" rtl="0">
              <a:lnSpc>
                <a:spcPct val="90000"/>
              </a:lnSpc>
              <a:spcBef>
                <a:spcPts val="1600"/>
              </a:spcBef>
              <a:spcAft>
                <a:spcPts val="0"/>
              </a:spcAft>
              <a:buClr>
                <a:schemeClr val="dk1"/>
              </a:buClr>
              <a:buSzPts val="1200"/>
              <a:buFont typeface="NVIDIA Sans"/>
              <a:buNone/>
              <a:defRPr sz="4800" b="0" i="0" u="none" strike="noStrike" cap="none">
                <a:solidFill>
                  <a:schemeClr val="dk1"/>
                </a:solidFill>
                <a:latin typeface="NVIDIA Sans"/>
                <a:ea typeface="NVIDIA Sans"/>
                <a:cs typeface="NVIDIA Sans"/>
                <a:sym typeface="NVIDIA Sans"/>
              </a:defRPr>
            </a:lvl4pPr>
            <a:lvl5pPr marR="0" lvl="4" algn="ctr" rtl="0">
              <a:lnSpc>
                <a:spcPct val="90000"/>
              </a:lnSpc>
              <a:spcBef>
                <a:spcPts val="1600"/>
              </a:spcBef>
              <a:spcAft>
                <a:spcPts val="0"/>
              </a:spcAft>
              <a:buClr>
                <a:schemeClr val="dk1"/>
              </a:buClr>
              <a:buSzPts val="1200"/>
              <a:buFont typeface="NVIDIA Sans"/>
              <a:buNone/>
              <a:defRPr sz="4800" b="0" i="0" u="none" strike="noStrike" cap="none">
                <a:solidFill>
                  <a:schemeClr val="dk1"/>
                </a:solidFill>
                <a:latin typeface="NVIDIA Sans"/>
                <a:ea typeface="NVIDIA Sans"/>
                <a:cs typeface="NVIDIA Sans"/>
                <a:sym typeface="NVIDIA Sans"/>
              </a:defRPr>
            </a:lvl5pPr>
            <a:lvl6pPr marR="0" lvl="5" algn="ctr" rtl="0">
              <a:lnSpc>
                <a:spcPct val="90000"/>
              </a:lnSpc>
              <a:spcBef>
                <a:spcPts val="1600"/>
              </a:spcBef>
              <a:spcAft>
                <a:spcPts val="0"/>
              </a:spcAft>
              <a:buClr>
                <a:schemeClr val="dk1"/>
              </a:buClr>
              <a:buSzPts val="1200"/>
              <a:buFont typeface="NVIDIA Sans"/>
              <a:buNone/>
              <a:defRPr sz="4800" b="0" i="0" u="none" strike="noStrike" cap="none">
                <a:solidFill>
                  <a:schemeClr val="dk1"/>
                </a:solidFill>
                <a:latin typeface="NVIDIA Sans"/>
                <a:ea typeface="NVIDIA Sans"/>
                <a:cs typeface="NVIDIA Sans"/>
                <a:sym typeface="NVIDIA Sans"/>
              </a:defRPr>
            </a:lvl6pPr>
            <a:lvl7pPr marR="0" lvl="6" algn="ctr" rtl="0">
              <a:lnSpc>
                <a:spcPct val="90000"/>
              </a:lnSpc>
              <a:spcBef>
                <a:spcPts val="1600"/>
              </a:spcBef>
              <a:spcAft>
                <a:spcPts val="0"/>
              </a:spcAft>
              <a:buClr>
                <a:schemeClr val="dk1"/>
              </a:buClr>
              <a:buSzPts val="1200"/>
              <a:buFont typeface="NVIDIA Sans"/>
              <a:buNone/>
              <a:defRPr sz="4800" b="0" i="0" u="none" strike="noStrike" cap="none">
                <a:solidFill>
                  <a:schemeClr val="dk1"/>
                </a:solidFill>
                <a:latin typeface="NVIDIA Sans"/>
                <a:ea typeface="NVIDIA Sans"/>
                <a:cs typeface="NVIDIA Sans"/>
                <a:sym typeface="NVIDIA Sans"/>
              </a:defRPr>
            </a:lvl7pPr>
            <a:lvl8pPr marR="0" lvl="7" algn="ctr" rtl="0">
              <a:lnSpc>
                <a:spcPct val="90000"/>
              </a:lnSpc>
              <a:spcBef>
                <a:spcPts val="1600"/>
              </a:spcBef>
              <a:spcAft>
                <a:spcPts val="0"/>
              </a:spcAft>
              <a:buClr>
                <a:schemeClr val="dk1"/>
              </a:buClr>
              <a:buSzPts val="1200"/>
              <a:buFont typeface="NVIDIA Sans"/>
              <a:buNone/>
              <a:defRPr sz="4800" b="0" i="0" u="none" strike="noStrike" cap="none">
                <a:solidFill>
                  <a:schemeClr val="dk1"/>
                </a:solidFill>
                <a:latin typeface="NVIDIA Sans"/>
                <a:ea typeface="NVIDIA Sans"/>
                <a:cs typeface="NVIDIA Sans"/>
                <a:sym typeface="NVIDIA Sans"/>
              </a:defRPr>
            </a:lvl8pPr>
            <a:lvl9pPr marR="0" lvl="8" algn="ctr" rtl="0">
              <a:lnSpc>
                <a:spcPct val="90000"/>
              </a:lnSpc>
              <a:spcBef>
                <a:spcPts val="1600"/>
              </a:spcBef>
              <a:spcAft>
                <a:spcPts val="0"/>
              </a:spcAft>
              <a:buClr>
                <a:schemeClr val="dk1"/>
              </a:buClr>
              <a:buSzPts val="1200"/>
              <a:buFont typeface="NVIDIA Sans"/>
              <a:buNone/>
              <a:defRPr sz="48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632947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Agenda">
  <p:cSld name="1_Agenda">
    <p:spTree>
      <p:nvGrpSpPr>
        <p:cNvPr id="1" name="Shape 70"/>
        <p:cNvGrpSpPr/>
        <p:nvPr/>
      </p:nvGrpSpPr>
      <p:grpSpPr>
        <a:xfrm>
          <a:off x="0" y="0"/>
          <a:ext cx="0" cy="0"/>
          <a:chOff x="0" y="0"/>
          <a:chExt cx="0" cy="0"/>
        </a:xfrm>
      </p:grpSpPr>
      <p:pic>
        <p:nvPicPr>
          <p:cNvPr id="71" name="Google Shape;71;p17" descr="A green curved lines with a bright light behind them&#10;&#10;Description automatically generated"/>
          <p:cNvPicPr preferRelativeResize="0"/>
          <p:nvPr/>
        </p:nvPicPr>
        <p:blipFill rotWithShape="1">
          <a:blip r:embed="rId2">
            <a:alphaModFix/>
          </a:blip>
          <a:srcRect l="2406" r="51138" b="921"/>
          <a:stretch/>
        </p:blipFill>
        <p:spPr>
          <a:xfrm>
            <a:off x="2" y="0"/>
            <a:ext cx="17150716" cy="20574000"/>
          </a:xfrm>
          <a:prstGeom prst="rect">
            <a:avLst/>
          </a:prstGeom>
          <a:noFill/>
          <a:ln>
            <a:noFill/>
          </a:ln>
        </p:spPr>
      </p:pic>
      <p:sp>
        <p:nvSpPr>
          <p:cNvPr id="72" name="Google Shape;72;p17"/>
          <p:cNvSpPr/>
          <p:nvPr/>
        </p:nvSpPr>
        <p:spPr>
          <a:xfrm>
            <a:off x="0" y="0"/>
            <a:ext cx="17150400" cy="20574000"/>
          </a:xfrm>
          <a:prstGeom prst="rect">
            <a:avLst/>
          </a:prstGeom>
          <a:solidFill>
            <a:schemeClr val="dk1">
              <a:alpha val="14900"/>
            </a:schemeClr>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
        <p:nvSpPr>
          <p:cNvPr id="73" name="Google Shape;73;p17"/>
          <p:cNvSpPr/>
          <p:nvPr/>
        </p:nvSpPr>
        <p:spPr>
          <a:xfrm>
            <a:off x="17204620" y="5394960"/>
            <a:ext cx="567600" cy="15178800"/>
          </a:xfrm>
          <a:prstGeom prst="rect">
            <a:avLst/>
          </a:prstGeom>
          <a:solidFill>
            <a:schemeClr val="dk2"/>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Tree>
    <p:extLst>
      <p:ext uri="{BB962C8B-B14F-4D97-AF65-F5344CB8AC3E}">
        <p14:creationId xmlns:p14="http://schemas.microsoft.com/office/powerpoint/2010/main" val="9748127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Use Case Layout">
  <p:cSld name="Use Case Layout">
    <p:spTree>
      <p:nvGrpSpPr>
        <p:cNvPr id="1" name="Shape 74"/>
        <p:cNvGrpSpPr/>
        <p:nvPr/>
      </p:nvGrpSpPr>
      <p:grpSpPr>
        <a:xfrm>
          <a:off x="0" y="0"/>
          <a:ext cx="0" cy="0"/>
          <a:chOff x="0" y="0"/>
          <a:chExt cx="0" cy="0"/>
        </a:xfrm>
      </p:grpSpPr>
      <p:pic>
        <p:nvPicPr>
          <p:cNvPr id="75" name="Google Shape;75;p18"/>
          <p:cNvPicPr preferRelativeResize="0"/>
          <p:nvPr/>
        </p:nvPicPr>
        <p:blipFill rotWithShape="1">
          <a:blip r:embed="rId2">
            <a:alphaModFix/>
          </a:blip>
          <a:srcRect/>
          <a:stretch/>
        </p:blipFill>
        <p:spPr>
          <a:xfrm>
            <a:off x="0" y="2"/>
            <a:ext cx="36576008" cy="20574004"/>
          </a:xfrm>
          <a:prstGeom prst="rect">
            <a:avLst/>
          </a:prstGeom>
          <a:noFill/>
          <a:ln>
            <a:noFill/>
          </a:ln>
        </p:spPr>
      </p:pic>
      <p:sp>
        <p:nvSpPr>
          <p:cNvPr id="76" name="Google Shape;76;p18"/>
          <p:cNvSpPr>
            <a:spLocks noGrp="1"/>
          </p:cNvSpPr>
          <p:nvPr>
            <p:ph type="pic" idx="2"/>
          </p:nvPr>
        </p:nvSpPr>
        <p:spPr>
          <a:xfrm>
            <a:off x="0" y="0"/>
            <a:ext cx="36576000" cy="20574000"/>
          </a:xfrm>
          <a:prstGeom prst="rect">
            <a:avLst/>
          </a:prstGeom>
          <a:solidFill>
            <a:srgbClr val="F2F2F2"/>
          </a:solidFill>
          <a:ln>
            <a:noFill/>
          </a:ln>
        </p:spPr>
      </p:sp>
    </p:spTree>
    <p:extLst>
      <p:ext uri="{BB962C8B-B14F-4D97-AF65-F5344CB8AC3E}">
        <p14:creationId xmlns:p14="http://schemas.microsoft.com/office/powerpoint/2010/main" val="34117347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up Image">
  <p:cSld name="2-up Image">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83" name="Google Shape;83;p20"/>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84" name="Google Shape;84;p20"/>
          <p:cNvSpPr>
            <a:spLocks noGrp="1"/>
          </p:cNvSpPr>
          <p:nvPr>
            <p:ph type="pic" idx="2"/>
          </p:nvPr>
        </p:nvSpPr>
        <p:spPr>
          <a:xfrm>
            <a:off x="1637604" y="4849812"/>
            <a:ext cx="16345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85" name="Google Shape;85;p20"/>
          <p:cNvSpPr>
            <a:spLocks noGrp="1"/>
          </p:cNvSpPr>
          <p:nvPr>
            <p:ph type="pic" idx="3"/>
          </p:nvPr>
        </p:nvSpPr>
        <p:spPr>
          <a:xfrm>
            <a:off x="18592800" y="4849812"/>
            <a:ext cx="16345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86" name="Google Shape;86;p20"/>
          <p:cNvSpPr txBox="1">
            <a:spLocks noGrp="1"/>
          </p:cNvSpPr>
          <p:nvPr>
            <p:ph type="body" idx="4"/>
          </p:nvPr>
        </p:nvSpPr>
        <p:spPr>
          <a:xfrm>
            <a:off x="1637604" y="17063960"/>
            <a:ext cx="163452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87" name="Google Shape;87;p20"/>
          <p:cNvSpPr txBox="1">
            <a:spLocks noGrp="1"/>
          </p:cNvSpPr>
          <p:nvPr>
            <p:ph type="body" idx="5"/>
          </p:nvPr>
        </p:nvSpPr>
        <p:spPr>
          <a:xfrm>
            <a:off x="1637604" y="17751568"/>
            <a:ext cx="163452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88" name="Google Shape;88;p20"/>
          <p:cNvSpPr txBox="1">
            <a:spLocks noGrp="1"/>
          </p:cNvSpPr>
          <p:nvPr>
            <p:ph type="body" idx="6"/>
          </p:nvPr>
        </p:nvSpPr>
        <p:spPr>
          <a:xfrm>
            <a:off x="18592804" y="17063960"/>
            <a:ext cx="16346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89" name="Google Shape;89;p20"/>
          <p:cNvSpPr txBox="1">
            <a:spLocks noGrp="1"/>
          </p:cNvSpPr>
          <p:nvPr>
            <p:ph type="body" idx="7"/>
          </p:nvPr>
        </p:nvSpPr>
        <p:spPr>
          <a:xfrm>
            <a:off x="18592804" y="17751568"/>
            <a:ext cx="16346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6032859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Font Testing Layout">
  <p:cSld name="Font Testing Layout">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92" name="Google Shape;92;p21"/>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93" name="Google Shape;93;p21"/>
          <p:cNvSpPr txBox="1">
            <a:spLocks noGrp="1"/>
          </p:cNvSpPr>
          <p:nvPr>
            <p:ph type="body" idx="2"/>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94" name="Google Shape;94;p21"/>
          <p:cNvSpPr/>
          <p:nvPr/>
        </p:nvSpPr>
        <p:spPr>
          <a:xfrm>
            <a:off x="15000920" y="10556524"/>
            <a:ext cx="11020800" cy="7492800"/>
          </a:xfrm>
          <a:prstGeom prst="rect">
            <a:avLst/>
          </a:prstGeom>
          <a:solidFill>
            <a:schemeClr val="dk2"/>
          </a:solidFill>
          <a:ln>
            <a:noFill/>
          </a:ln>
        </p:spPr>
        <p:txBody>
          <a:bodyPr spcFirstLastPara="1" wrap="square" lIns="91400" tIns="45700" rIns="91400" bIns="45700" anchor="b" anchorCtr="0">
            <a:noAutofit/>
          </a:bodyPr>
          <a:lstStyle/>
          <a:p>
            <a:pPr marL="0" marR="0" lvl="0" indent="0" algn="ctr" rtl="0">
              <a:lnSpc>
                <a:spcPct val="90000"/>
              </a:lnSpc>
              <a:spcBef>
                <a:spcPts val="0"/>
              </a:spcBef>
              <a:spcAft>
                <a:spcPts val="0"/>
              </a:spcAft>
              <a:buNone/>
            </a:pPr>
            <a:endParaRPr sz="9600" b="1">
              <a:solidFill>
                <a:schemeClr val="dk1"/>
              </a:solidFill>
              <a:latin typeface="NVIDIA Sans"/>
              <a:ea typeface="NVIDIA Sans"/>
              <a:cs typeface="NVIDIA Sans"/>
              <a:sym typeface="NVIDIA Sans"/>
            </a:endParaRPr>
          </a:p>
        </p:txBody>
      </p:sp>
      <p:pic>
        <p:nvPicPr>
          <p:cNvPr id="95" name="Google Shape;95;p21"/>
          <p:cNvPicPr preferRelativeResize="0"/>
          <p:nvPr/>
        </p:nvPicPr>
        <p:blipFill rotWithShape="1">
          <a:blip r:embed="rId2">
            <a:alphaModFix/>
          </a:blip>
          <a:srcRect/>
          <a:stretch/>
        </p:blipFill>
        <p:spPr>
          <a:xfrm>
            <a:off x="3087424" y="10556526"/>
            <a:ext cx="11022528" cy="7864524"/>
          </a:xfrm>
          <a:prstGeom prst="rect">
            <a:avLst/>
          </a:prstGeom>
          <a:noFill/>
          <a:ln>
            <a:noFill/>
          </a:ln>
        </p:spPr>
      </p:pic>
      <p:sp>
        <p:nvSpPr>
          <p:cNvPr id="96" name="Google Shape;96;p21"/>
          <p:cNvSpPr txBox="1">
            <a:spLocks noGrp="1"/>
          </p:cNvSpPr>
          <p:nvPr>
            <p:ph type="body" idx="3"/>
          </p:nvPr>
        </p:nvSpPr>
        <p:spPr>
          <a:xfrm>
            <a:off x="15951796" y="11141440"/>
            <a:ext cx="9273600" cy="2551200"/>
          </a:xfrm>
          <a:prstGeom prst="rect">
            <a:avLst/>
          </a:prstGeom>
          <a:noFill/>
          <a:ln>
            <a:noFill/>
          </a:ln>
        </p:spPr>
        <p:txBody>
          <a:bodyPr spcFirstLastPara="1" wrap="square" lIns="22850" tIns="11425" rIns="22850" bIns="11425" anchor="t" anchorCtr="0">
            <a:noAutofit/>
          </a:bodyPr>
          <a:lstStyle>
            <a:lvl1pPr marL="1828800" marR="0" lvl="0" indent="-914400" algn="l" rtl="0">
              <a:lnSpc>
                <a:spcPct val="90000"/>
              </a:lnSpc>
              <a:spcBef>
                <a:spcPts val="3200"/>
              </a:spcBef>
              <a:spcAft>
                <a:spcPts val="0"/>
              </a:spcAft>
              <a:buClr>
                <a:schemeClr val="dk2"/>
              </a:buClr>
              <a:buSzPts val="2400"/>
              <a:buFont typeface="NVIDIA Sans"/>
              <a:buNone/>
              <a:defRPr sz="9600" b="1" i="0" u="none" strike="noStrike" cap="none">
                <a:solidFill>
                  <a:schemeClr val="dk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2"/>
              </a:buClr>
              <a:buSzPts val="2400"/>
              <a:buFont typeface="NVIDIA Sans"/>
              <a:buNone/>
              <a:defRPr sz="96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2"/>
              </a:buClr>
              <a:buSzPts val="2400"/>
              <a:buFont typeface="NVIDIA Sans"/>
              <a:buNone/>
              <a:defRPr sz="96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2"/>
              </a:buClr>
              <a:buSzPts val="2400"/>
              <a:buFont typeface="NVIDIA Sans"/>
              <a:buNone/>
              <a:defRPr sz="96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2"/>
              </a:buClr>
              <a:buSzPts val="2400"/>
              <a:buFont typeface="NVIDIA Sans"/>
              <a:buNone/>
              <a:defRPr sz="96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97" name="Google Shape;97;p21"/>
          <p:cNvSpPr txBox="1">
            <a:spLocks noGrp="1"/>
          </p:cNvSpPr>
          <p:nvPr>
            <p:ph type="body" idx="4"/>
          </p:nvPr>
        </p:nvSpPr>
        <p:spPr>
          <a:xfrm>
            <a:off x="15951796" y="13730012"/>
            <a:ext cx="9273600" cy="2551200"/>
          </a:xfrm>
          <a:prstGeom prst="rect">
            <a:avLst/>
          </a:prstGeom>
          <a:noFill/>
          <a:ln>
            <a:noFill/>
          </a:ln>
        </p:spPr>
        <p:txBody>
          <a:bodyPr spcFirstLastPara="1" wrap="square" lIns="22850" tIns="11425" rIns="22850" bIns="11425" anchor="t" anchorCtr="0">
            <a:noAutofit/>
          </a:bodyPr>
          <a:lstStyle>
            <a:lvl1pPr marL="1828800" marR="0" lvl="0" indent="-914400" algn="l" rtl="0">
              <a:lnSpc>
                <a:spcPct val="90000"/>
              </a:lnSpc>
              <a:spcBef>
                <a:spcPts val="3200"/>
              </a:spcBef>
              <a:spcAft>
                <a:spcPts val="0"/>
              </a:spcAft>
              <a:buClr>
                <a:schemeClr val="dk2"/>
              </a:buClr>
              <a:buSzPts val="2400"/>
              <a:buFont typeface="NVIDIA Sans"/>
              <a:buNone/>
              <a:defRPr sz="96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2"/>
              </a:buClr>
              <a:buSzPts val="2400"/>
              <a:buFont typeface="NVIDIA Sans"/>
              <a:buNone/>
              <a:defRPr sz="96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2"/>
              </a:buClr>
              <a:buSzPts val="2400"/>
              <a:buFont typeface="NVIDIA Sans"/>
              <a:buNone/>
              <a:defRPr sz="96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2"/>
              </a:buClr>
              <a:buSzPts val="2400"/>
              <a:buFont typeface="NVIDIA Sans"/>
              <a:buNone/>
              <a:defRPr sz="96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2"/>
              </a:buClr>
              <a:buSzPts val="2400"/>
              <a:buFont typeface="NVIDIA Sans"/>
              <a:buNone/>
              <a:defRPr sz="96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642096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ubtitle">
  <p:cSld name="Title, Subtitle">
    <p:spTree>
      <p:nvGrpSpPr>
        <p:cNvPr id="1" name="Shape 98"/>
        <p:cNvGrpSpPr/>
        <p:nvPr/>
      </p:nvGrpSpPr>
      <p:grpSpPr>
        <a:xfrm>
          <a:off x="0" y="0"/>
          <a:ext cx="0" cy="0"/>
          <a:chOff x="0" y="0"/>
          <a:chExt cx="0" cy="0"/>
        </a:xfrm>
      </p:grpSpPr>
      <p:sp>
        <p:nvSpPr>
          <p:cNvPr id="99" name="Google Shape;99;p22"/>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00" name="Google Shape;100;p22"/>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745256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01"/>
        <p:cNvGrpSpPr/>
        <p:nvPr/>
      </p:nvGrpSpPr>
      <p:grpSpPr>
        <a:xfrm>
          <a:off x="0" y="0"/>
          <a:ext cx="0" cy="0"/>
          <a:chOff x="0" y="0"/>
          <a:chExt cx="0" cy="0"/>
        </a:xfrm>
      </p:grpSpPr>
      <p:sp>
        <p:nvSpPr>
          <p:cNvPr id="102" name="Google Shape;102;p23"/>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03" name="Google Shape;103;p23"/>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04" name="Google Shape;104;p23"/>
          <p:cNvSpPr txBox="1">
            <a:spLocks noGrp="1"/>
          </p:cNvSpPr>
          <p:nvPr>
            <p:ph type="body" idx="2"/>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05" name="Google Shape;105;p23"/>
          <p:cNvSpPr txBox="1"/>
          <p:nvPr/>
        </p:nvSpPr>
        <p:spPr>
          <a:xfrm>
            <a:off x="708484" y="19635788"/>
            <a:ext cx="6505200" cy="830956"/>
          </a:xfrm>
          <a:prstGeom prst="rect">
            <a:avLst/>
          </a:prstGeom>
          <a:noFill/>
          <a:ln>
            <a:noFill/>
          </a:ln>
        </p:spPr>
        <p:txBody>
          <a:bodyPr spcFirstLastPara="1" wrap="square" lIns="91400" tIns="45700" rIns="91400" bIns="45700" anchor="t" anchorCtr="0">
            <a:spAutoFit/>
          </a:bodyPr>
          <a:lstStyle/>
          <a:p>
            <a:pPr marL="0" marR="0" lvl="0" indent="0" algn="l" rtl="0">
              <a:spcBef>
                <a:spcPts val="0"/>
              </a:spcBef>
              <a:spcAft>
                <a:spcPts val="0"/>
              </a:spcAft>
              <a:buNone/>
            </a:pPr>
            <a:r>
              <a:rPr lang="en" sz="2400">
                <a:solidFill>
                  <a:schemeClr val="lt1"/>
                </a:solidFill>
                <a:latin typeface="NVIDIA Sans Medium"/>
                <a:ea typeface="NVIDIA Sans Medium"/>
                <a:cs typeface="NVIDIA Sans Medium"/>
                <a:sym typeface="NVIDIA Sans Medium"/>
              </a:rPr>
              <a:t>NVIDIA CONFIDENTIAL. DO NOT DISTRIBUTE.</a:t>
            </a:r>
            <a:endParaRPr sz="1600"/>
          </a:p>
        </p:txBody>
      </p:sp>
    </p:spTree>
    <p:extLst>
      <p:ext uri="{BB962C8B-B14F-4D97-AF65-F5344CB8AC3E}">
        <p14:creationId xmlns:p14="http://schemas.microsoft.com/office/powerpoint/2010/main" val="5184411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DING_Title, Subtitle, Bullets">
  <p:cSld name="CODING_Title, Subtitle, Bullets">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Roboto Mono"/>
              <a:buNone/>
              <a:defRPr sz="7200" b="1" cap="none">
                <a:latin typeface="Roboto Mono"/>
                <a:ea typeface="Roboto Mono"/>
                <a:cs typeface="Roboto Mono"/>
                <a:sym typeface="Roboto Mono"/>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08" name="Google Shape;108;p24"/>
          <p:cNvSpPr txBox="1">
            <a:spLocks noGrp="1"/>
          </p:cNvSpPr>
          <p:nvPr>
            <p:ph type="body" idx="1"/>
          </p:nvPr>
        </p:nvSpPr>
        <p:spPr>
          <a:xfrm>
            <a:off x="2514600" y="4873752"/>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Roboto Mono"/>
                <a:ea typeface="Roboto Mono"/>
                <a:cs typeface="Roboto Mono"/>
                <a:sym typeface="Roboto Mono"/>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Roboto Mono"/>
                <a:ea typeface="Roboto Mono"/>
                <a:cs typeface="Roboto Mono"/>
                <a:sym typeface="Roboto Mono"/>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Roboto Mono"/>
                <a:ea typeface="Roboto Mono"/>
                <a:cs typeface="Roboto Mono"/>
                <a:sym typeface="Roboto Mono"/>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Roboto Mono"/>
                <a:ea typeface="Roboto Mono"/>
                <a:cs typeface="Roboto Mono"/>
                <a:sym typeface="Roboto Mono"/>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Roboto Mono"/>
                <a:ea typeface="Roboto Mono"/>
                <a:cs typeface="Roboto Mono"/>
                <a:sym typeface="Roboto Mono"/>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09" name="Google Shape;109;p24"/>
          <p:cNvSpPr txBox="1">
            <a:spLocks noGrp="1"/>
          </p:cNvSpPr>
          <p:nvPr>
            <p:ph type="body" idx="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Roboto Mono"/>
                <a:ea typeface="Roboto Mono"/>
                <a:cs typeface="Roboto Mono"/>
                <a:sym typeface="Roboto Mono"/>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4253703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FIDENTIAL_Coding">
  <p:cSld name="CONFIDENTIAL_Coding">
    <p:spTree>
      <p:nvGrpSpPr>
        <p:cNvPr id="1" name="Shape 110"/>
        <p:cNvGrpSpPr/>
        <p:nvPr/>
      </p:nvGrpSpPr>
      <p:grpSpPr>
        <a:xfrm>
          <a:off x="0" y="0"/>
          <a:ext cx="0" cy="0"/>
          <a:chOff x="0" y="0"/>
          <a:chExt cx="0" cy="0"/>
        </a:xfrm>
      </p:grpSpPr>
      <p:sp>
        <p:nvSpPr>
          <p:cNvPr id="111" name="Google Shape;111;p25"/>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Roboto Mono"/>
              <a:buNone/>
              <a:defRPr sz="7200" b="1" cap="none">
                <a:latin typeface="Roboto Mono"/>
                <a:ea typeface="Roboto Mono"/>
                <a:cs typeface="Roboto Mono"/>
                <a:sym typeface="Roboto Mono"/>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12" name="Google Shape;112;p25"/>
          <p:cNvSpPr txBox="1">
            <a:spLocks noGrp="1"/>
          </p:cNvSpPr>
          <p:nvPr>
            <p:ph type="body" idx="1"/>
          </p:nvPr>
        </p:nvSpPr>
        <p:spPr>
          <a:xfrm>
            <a:off x="2514600" y="4873752"/>
            <a:ext cx="315468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Roboto Mono"/>
                <a:ea typeface="Roboto Mono"/>
                <a:cs typeface="Roboto Mono"/>
                <a:sym typeface="Roboto Mono"/>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Roboto Mono"/>
                <a:ea typeface="Roboto Mono"/>
                <a:cs typeface="Roboto Mono"/>
                <a:sym typeface="Roboto Mono"/>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Roboto Mono"/>
                <a:ea typeface="Roboto Mono"/>
                <a:cs typeface="Roboto Mono"/>
                <a:sym typeface="Roboto Mono"/>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Roboto Mono"/>
                <a:ea typeface="Roboto Mono"/>
                <a:cs typeface="Roboto Mono"/>
                <a:sym typeface="Roboto Mono"/>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Roboto Mono"/>
                <a:ea typeface="Roboto Mono"/>
                <a:cs typeface="Roboto Mono"/>
                <a:sym typeface="Roboto Mono"/>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13" name="Google Shape;113;p25"/>
          <p:cNvSpPr txBox="1">
            <a:spLocks noGrp="1"/>
          </p:cNvSpPr>
          <p:nvPr>
            <p:ph type="body" idx="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Roboto Mono"/>
                <a:ea typeface="Roboto Mono"/>
                <a:cs typeface="Roboto Mono"/>
                <a:sym typeface="Roboto Mono"/>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14" name="Google Shape;114;p25"/>
          <p:cNvSpPr txBox="1"/>
          <p:nvPr/>
        </p:nvSpPr>
        <p:spPr>
          <a:xfrm>
            <a:off x="708484" y="19635788"/>
            <a:ext cx="6505200" cy="830956"/>
          </a:xfrm>
          <a:prstGeom prst="rect">
            <a:avLst/>
          </a:prstGeom>
          <a:noFill/>
          <a:ln>
            <a:noFill/>
          </a:ln>
        </p:spPr>
        <p:txBody>
          <a:bodyPr spcFirstLastPara="1" wrap="square" lIns="91400" tIns="45700" rIns="91400" bIns="45700" anchor="t" anchorCtr="0">
            <a:spAutoFit/>
          </a:bodyPr>
          <a:lstStyle/>
          <a:p>
            <a:pPr marL="0" marR="0" lvl="0" indent="0" algn="l" rtl="0">
              <a:spcBef>
                <a:spcPts val="0"/>
              </a:spcBef>
              <a:spcAft>
                <a:spcPts val="0"/>
              </a:spcAft>
              <a:buNone/>
            </a:pPr>
            <a:r>
              <a:rPr lang="en" sz="2400">
                <a:solidFill>
                  <a:schemeClr val="lt1"/>
                </a:solidFill>
                <a:latin typeface="NVIDIA Sans Medium"/>
                <a:ea typeface="NVIDIA Sans Medium"/>
                <a:cs typeface="NVIDIA Sans Medium"/>
                <a:sym typeface="NVIDIA Sans Medium"/>
              </a:rPr>
              <a:t>NVIDIA CONFIDENTIAL. DO NOT DISTRIBUTE.</a:t>
            </a:r>
            <a:endParaRPr sz="1600"/>
          </a:p>
        </p:txBody>
      </p:sp>
    </p:spTree>
    <p:extLst>
      <p:ext uri="{BB962C8B-B14F-4D97-AF65-F5344CB8AC3E}">
        <p14:creationId xmlns:p14="http://schemas.microsoft.com/office/powerpoint/2010/main" val="4914888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115"/>
        <p:cNvGrpSpPr/>
        <p:nvPr/>
      </p:nvGrpSpPr>
      <p:grpSpPr>
        <a:xfrm>
          <a:off x="0" y="0"/>
          <a:ext cx="0" cy="0"/>
          <a:chOff x="0" y="0"/>
          <a:chExt cx="0" cy="0"/>
        </a:xfrm>
      </p:grpSpPr>
      <p:sp>
        <p:nvSpPr>
          <p:cNvPr id="116" name="Google Shape;116;p26"/>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17" name="Google Shape;117;p26"/>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18" name="Google Shape;118;p26"/>
          <p:cNvSpPr txBox="1">
            <a:spLocks noGrp="1"/>
          </p:cNvSpPr>
          <p:nvPr>
            <p:ph type="body" idx="2"/>
          </p:nvPr>
        </p:nvSpPr>
        <p:spPr>
          <a:xfrm>
            <a:off x="2514600" y="4846320"/>
            <a:ext cx="152160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19" name="Google Shape;119;p26"/>
          <p:cNvSpPr txBox="1">
            <a:spLocks noGrp="1"/>
          </p:cNvSpPr>
          <p:nvPr>
            <p:ph type="body" idx="3"/>
          </p:nvPr>
        </p:nvSpPr>
        <p:spPr>
          <a:xfrm>
            <a:off x="18845784" y="4846320"/>
            <a:ext cx="152160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443865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FIDENTIAL_Two Column">
  <p:cSld name="CONFIDENTIAL_Two Column">
    <p:spTree>
      <p:nvGrpSpPr>
        <p:cNvPr id="1" name="Shape 120"/>
        <p:cNvGrpSpPr/>
        <p:nvPr/>
      </p:nvGrpSpPr>
      <p:grpSpPr>
        <a:xfrm>
          <a:off x="0" y="0"/>
          <a:ext cx="0" cy="0"/>
          <a:chOff x="0" y="0"/>
          <a:chExt cx="0" cy="0"/>
        </a:xfrm>
      </p:grpSpPr>
      <p:sp>
        <p:nvSpPr>
          <p:cNvPr id="121" name="Google Shape;121;p27"/>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22" name="Google Shape;122;p27"/>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23" name="Google Shape;123;p27"/>
          <p:cNvSpPr txBox="1">
            <a:spLocks noGrp="1"/>
          </p:cNvSpPr>
          <p:nvPr>
            <p:ph type="body" idx="2"/>
          </p:nvPr>
        </p:nvSpPr>
        <p:spPr>
          <a:xfrm>
            <a:off x="2514600" y="4846320"/>
            <a:ext cx="152160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24" name="Google Shape;124;p27"/>
          <p:cNvSpPr txBox="1">
            <a:spLocks noGrp="1"/>
          </p:cNvSpPr>
          <p:nvPr>
            <p:ph type="body" idx="3"/>
          </p:nvPr>
        </p:nvSpPr>
        <p:spPr>
          <a:xfrm>
            <a:off x="18845784" y="4846320"/>
            <a:ext cx="15216000" cy="136524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25" name="Google Shape;125;p27"/>
          <p:cNvSpPr txBox="1"/>
          <p:nvPr/>
        </p:nvSpPr>
        <p:spPr>
          <a:xfrm>
            <a:off x="708484" y="19635788"/>
            <a:ext cx="6505200" cy="830956"/>
          </a:xfrm>
          <a:prstGeom prst="rect">
            <a:avLst/>
          </a:prstGeom>
          <a:noFill/>
          <a:ln>
            <a:noFill/>
          </a:ln>
        </p:spPr>
        <p:txBody>
          <a:bodyPr spcFirstLastPara="1" wrap="square" lIns="91400" tIns="45700" rIns="91400" bIns="45700" anchor="t" anchorCtr="0">
            <a:spAutoFit/>
          </a:bodyPr>
          <a:lstStyle/>
          <a:p>
            <a:pPr marL="0" marR="0" lvl="0" indent="0" algn="l" rtl="0">
              <a:spcBef>
                <a:spcPts val="0"/>
              </a:spcBef>
              <a:spcAft>
                <a:spcPts val="0"/>
              </a:spcAft>
              <a:buNone/>
            </a:pPr>
            <a:r>
              <a:rPr lang="en" sz="2400">
                <a:solidFill>
                  <a:schemeClr val="lt1"/>
                </a:solidFill>
                <a:latin typeface="NVIDIA Sans Medium"/>
                <a:ea typeface="NVIDIA Sans Medium"/>
                <a:cs typeface="NVIDIA Sans Medium"/>
                <a:sym typeface="NVIDIA Sans Medium"/>
              </a:rPr>
              <a:t>NVIDIA CONFIDENTIAL. DO NOT DISTRIBUTE.</a:t>
            </a:r>
            <a:endParaRPr sz="1600"/>
          </a:p>
        </p:txBody>
      </p:sp>
    </p:spTree>
    <p:extLst>
      <p:ext uri="{BB962C8B-B14F-4D97-AF65-F5344CB8AC3E}">
        <p14:creationId xmlns:p14="http://schemas.microsoft.com/office/powerpoint/2010/main" val="23811187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Image Left - Text Right">
  <p:cSld name="Image Left - Text Right">
    <p:spTree>
      <p:nvGrpSpPr>
        <p:cNvPr id="1" name="Shape 126"/>
        <p:cNvGrpSpPr/>
        <p:nvPr/>
      </p:nvGrpSpPr>
      <p:grpSpPr>
        <a:xfrm>
          <a:off x="0" y="0"/>
          <a:ext cx="0" cy="0"/>
          <a:chOff x="0" y="0"/>
          <a:chExt cx="0" cy="0"/>
        </a:xfrm>
      </p:grpSpPr>
      <p:sp>
        <p:nvSpPr>
          <p:cNvPr id="127" name="Google Shape;127;p28"/>
          <p:cNvSpPr>
            <a:spLocks noGrp="1"/>
          </p:cNvSpPr>
          <p:nvPr>
            <p:ph type="pic" idx="2"/>
          </p:nvPr>
        </p:nvSpPr>
        <p:spPr>
          <a:xfrm>
            <a:off x="0" y="0"/>
            <a:ext cx="164136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128" name="Google Shape;128;p28"/>
          <p:cNvSpPr txBox="1">
            <a:spLocks noGrp="1"/>
          </p:cNvSpPr>
          <p:nvPr>
            <p:ph type="title"/>
          </p:nvPr>
        </p:nvSpPr>
        <p:spPr>
          <a:xfrm>
            <a:off x="19129248" y="302064"/>
            <a:ext cx="14640000" cy="3366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80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80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29" name="Google Shape;129;p28"/>
          <p:cNvSpPr txBox="1">
            <a:spLocks noGrp="1"/>
          </p:cNvSpPr>
          <p:nvPr>
            <p:ph type="body" idx="1"/>
          </p:nvPr>
        </p:nvSpPr>
        <p:spPr>
          <a:xfrm>
            <a:off x="19129248" y="6988192"/>
            <a:ext cx="14640000" cy="113460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30" name="Google Shape;130;p28"/>
          <p:cNvSpPr txBox="1">
            <a:spLocks noGrp="1"/>
          </p:cNvSpPr>
          <p:nvPr>
            <p:ph type="body" idx="3"/>
          </p:nvPr>
        </p:nvSpPr>
        <p:spPr>
          <a:xfrm>
            <a:off x="19129248" y="3731768"/>
            <a:ext cx="14640000" cy="1408800"/>
          </a:xfrm>
          <a:prstGeom prst="rect">
            <a:avLst/>
          </a:prstGeom>
          <a:noFill/>
          <a:ln>
            <a:noFill/>
          </a:ln>
        </p:spPr>
        <p:txBody>
          <a:bodyPr spcFirstLastPara="1" wrap="square" lIns="22850" tIns="11425" rIns="22850" bIns="11425" anchor="t" anchorCtr="0">
            <a:noAutofit/>
          </a:bodyPr>
          <a:lstStyle>
            <a:lvl1pPr marL="1828800" marR="0" lvl="0" indent="-914400" algn="l" rtl="0">
              <a:lnSpc>
                <a:spcPct val="90000"/>
              </a:lnSpc>
              <a:spcBef>
                <a:spcPts val="80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cxnSp>
        <p:nvCxnSpPr>
          <p:cNvPr id="131" name="Google Shape;131;p28"/>
          <p:cNvCxnSpPr/>
          <p:nvPr/>
        </p:nvCxnSpPr>
        <p:spPr>
          <a:xfrm>
            <a:off x="16413164" y="5693228"/>
            <a:ext cx="17282400" cy="0"/>
          </a:xfrm>
          <a:prstGeom prst="straightConnector1">
            <a:avLst/>
          </a:prstGeom>
          <a:noFill/>
          <a:ln w="31750" cap="flat" cmpd="sng">
            <a:solidFill>
              <a:schemeClr val="accent5"/>
            </a:solidFill>
            <a:prstDash val="solid"/>
            <a:round/>
            <a:headEnd type="none" w="sm" len="sm"/>
            <a:tailEnd type="none" w="sm" len="sm"/>
          </a:ln>
        </p:spPr>
      </p:cxnSp>
    </p:spTree>
    <p:extLst>
      <p:ext uri="{BB962C8B-B14F-4D97-AF65-F5344CB8AC3E}">
        <p14:creationId xmlns:p14="http://schemas.microsoft.com/office/powerpoint/2010/main" val="13512804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Image Left - Text Right NO SUBTITLE">
  <p:cSld name="Image Left - Text Right NO SUBTITLE">
    <p:spTree>
      <p:nvGrpSpPr>
        <p:cNvPr id="1" name="Shape 132"/>
        <p:cNvGrpSpPr/>
        <p:nvPr/>
      </p:nvGrpSpPr>
      <p:grpSpPr>
        <a:xfrm>
          <a:off x="0" y="0"/>
          <a:ext cx="0" cy="0"/>
          <a:chOff x="0" y="0"/>
          <a:chExt cx="0" cy="0"/>
        </a:xfrm>
      </p:grpSpPr>
      <p:sp>
        <p:nvSpPr>
          <p:cNvPr id="133" name="Google Shape;133;p29"/>
          <p:cNvSpPr txBox="1">
            <a:spLocks noGrp="1"/>
          </p:cNvSpPr>
          <p:nvPr>
            <p:ph type="body" idx="1"/>
          </p:nvPr>
        </p:nvSpPr>
        <p:spPr>
          <a:xfrm>
            <a:off x="19129248" y="6988192"/>
            <a:ext cx="14640000" cy="113460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cxnSp>
        <p:nvCxnSpPr>
          <p:cNvPr id="134" name="Google Shape;134;p29"/>
          <p:cNvCxnSpPr/>
          <p:nvPr/>
        </p:nvCxnSpPr>
        <p:spPr>
          <a:xfrm>
            <a:off x="16413164" y="5693228"/>
            <a:ext cx="17282400" cy="0"/>
          </a:xfrm>
          <a:prstGeom prst="straightConnector1">
            <a:avLst/>
          </a:prstGeom>
          <a:noFill/>
          <a:ln w="31750" cap="flat" cmpd="sng">
            <a:solidFill>
              <a:schemeClr val="accent5"/>
            </a:solidFill>
            <a:prstDash val="solid"/>
            <a:round/>
            <a:headEnd type="none" w="sm" len="sm"/>
            <a:tailEnd type="none" w="sm" len="sm"/>
          </a:ln>
        </p:spPr>
      </p:cxnSp>
      <p:sp>
        <p:nvSpPr>
          <p:cNvPr id="135" name="Google Shape;135;p29"/>
          <p:cNvSpPr txBox="1">
            <a:spLocks noGrp="1"/>
          </p:cNvSpPr>
          <p:nvPr>
            <p:ph type="title"/>
          </p:nvPr>
        </p:nvSpPr>
        <p:spPr>
          <a:xfrm>
            <a:off x="19129248" y="1218776"/>
            <a:ext cx="14640000" cy="3366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80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80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36" name="Google Shape;136;p29"/>
          <p:cNvSpPr>
            <a:spLocks noGrp="1"/>
          </p:cNvSpPr>
          <p:nvPr>
            <p:ph type="pic" idx="2"/>
          </p:nvPr>
        </p:nvSpPr>
        <p:spPr>
          <a:xfrm>
            <a:off x="0" y="0"/>
            <a:ext cx="164136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Tree>
    <p:extLst>
      <p:ext uri="{BB962C8B-B14F-4D97-AF65-F5344CB8AC3E}">
        <p14:creationId xmlns:p14="http://schemas.microsoft.com/office/powerpoint/2010/main" val="10488179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Image Right - Text Left">
  <p:cSld name="Image Right - Text Left">
    <p:spTree>
      <p:nvGrpSpPr>
        <p:cNvPr id="1" name="Shape 137"/>
        <p:cNvGrpSpPr/>
        <p:nvPr/>
      </p:nvGrpSpPr>
      <p:grpSpPr>
        <a:xfrm>
          <a:off x="0" y="0"/>
          <a:ext cx="0" cy="0"/>
          <a:chOff x="0" y="0"/>
          <a:chExt cx="0" cy="0"/>
        </a:xfrm>
      </p:grpSpPr>
      <p:sp>
        <p:nvSpPr>
          <p:cNvPr id="138" name="Google Shape;138;p30"/>
          <p:cNvSpPr/>
          <p:nvPr/>
        </p:nvSpPr>
        <p:spPr>
          <a:xfrm>
            <a:off x="32964120" y="18928080"/>
            <a:ext cx="3612000" cy="16464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139" name="Google Shape;139;p30"/>
          <p:cNvSpPr>
            <a:spLocks noGrp="1"/>
          </p:cNvSpPr>
          <p:nvPr>
            <p:ph type="pic" idx="2"/>
          </p:nvPr>
        </p:nvSpPr>
        <p:spPr>
          <a:xfrm>
            <a:off x="20162836" y="0"/>
            <a:ext cx="164136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140" name="Google Shape;140;p30"/>
          <p:cNvSpPr txBox="1">
            <a:spLocks noGrp="1"/>
          </p:cNvSpPr>
          <p:nvPr>
            <p:ph type="title"/>
          </p:nvPr>
        </p:nvSpPr>
        <p:spPr>
          <a:xfrm>
            <a:off x="2596896" y="302064"/>
            <a:ext cx="14640000" cy="3366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80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80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41" name="Google Shape;141;p30"/>
          <p:cNvSpPr txBox="1">
            <a:spLocks noGrp="1"/>
          </p:cNvSpPr>
          <p:nvPr>
            <p:ph type="body" idx="1"/>
          </p:nvPr>
        </p:nvSpPr>
        <p:spPr>
          <a:xfrm>
            <a:off x="2596896" y="6988192"/>
            <a:ext cx="14640000" cy="113460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42" name="Google Shape;142;p30"/>
          <p:cNvSpPr txBox="1">
            <a:spLocks noGrp="1"/>
          </p:cNvSpPr>
          <p:nvPr>
            <p:ph type="body" idx="3"/>
          </p:nvPr>
        </p:nvSpPr>
        <p:spPr>
          <a:xfrm>
            <a:off x="2596896" y="3731768"/>
            <a:ext cx="14640000" cy="1408800"/>
          </a:xfrm>
          <a:prstGeom prst="rect">
            <a:avLst/>
          </a:prstGeom>
          <a:noFill/>
          <a:ln>
            <a:noFill/>
          </a:ln>
        </p:spPr>
        <p:txBody>
          <a:bodyPr spcFirstLastPara="1" wrap="square" lIns="22850" tIns="11425" rIns="22850" bIns="11425" anchor="t" anchorCtr="0">
            <a:noAutofit/>
          </a:bodyPr>
          <a:lstStyle>
            <a:lvl1pPr marL="1828800" marR="0" lvl="0" indent="-914400" algn="l" rtl="0">
              <a:lnSpc>
                <a:spcPct val="90000"/>
              </a:lnSpc>
              <a:spcBef>
                <a:spcPts val="80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grpSp>
        <p:nvGrpSpPr>
          <p:cNvPr id="143" name="Google Shape;143;p30"/>
          <p:cNvGrpSpPr/>
          <p:nvPr/>
        </p:nvGrpSpPr>
        <p:grpSpPr>
          <a:xfrm>
            <a:off x="0" y="19504416"/>
            <a:ext cx="2330568" cy="1083064"/>
            <a:chOff x="0" y="19504414"/>
            <a:chExt cx="2330569" cy="1083065"/>
          </a:xfrm>
        </p:grpSpPr>
        <p:sp>
          <p:nvSpPr>
            <p:cNvPr id="144" name="Google Shape;144;p30"/>
            <p:cNvSpPr/>
            <p:nvPr/>
          </p:nvSpPr>
          <p:spPr>
            <a:xfrm>
              <a:off x="0" y="19697679"/>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145" name="Google Shape;145;p30"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146" name="Google Shape;146;p30"/>
          <p:cNvCxnSpPr/>
          <p:nvPr/>
        </p:nvCxnSpPr>
        <p:spPr>
          <a:xfrm>
            <a:off x="0" y="5693228"/>
            <a:ext cx="17236800" cy="0"/>
          </a:xfrm>
          <a:prstGeom prst="straightConnector1">
            <a:avLst/>
          </a:prstGeom>
          <a:noFill/>
          <a:ln w="31750" cap="flat" cmpd="sng">
            <a:solidFill>
              <a:schemeClr val="accent5"/>
            </a:solidFill>
            <a:prstDash val="solid"/>
            <a:round/>
            <a:headEnd type="none" w="sm" len="sm"/>
            <a:tailEnd type="none" w="sm" len="sm"/>
          </a:ln>
        </p:spPr>
      </p:cxnSp>
      <p:sp>
        <p:nvSpPr>
          <p:cNvPr id="147" name="Google Shape;147;p30"/>
          <p:cNvSpPr txBox="1"/>
          <p:nvPr/>
        </p:nvSpPr>
        <p:spPr>
          <a:xfrm>
            <a:off x="25968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l" rtl="0">
              <a:spcBef>
                <a:spcPts val="0"/>
              </a:spcBef>
              <a:spcAft>
                <a:spcPts val="0"/>
              </a:spcAft>
              <a:buNone/>
            </a:pPr>
            <a:fld id="{00000000-1234-1234-1234-123412341234}" type="slidenum">
              <a:rPr lang="en" sz="2400">
                <a:solidFill>
                  <a:schemeClr val="lt1"/>
                </a:solidFill>
                <a:latin typeface="NVIDIA Sans"/>
                <a:ea typeface="NVIDIA Sans"/>
                <a:cs typeface="NVIDIA Sans"/>
                <a:sym typeface="NVIDIA Sans"/>
              </a:rPr>
              <a:pPr marL="0" marR="0" lvl="0" indent="0" algn="l" rtl="0">
                <a:spcBef>
                  <a:spcPts val="0"/>
                </a:spcBef>
                <a:spcAft>
                  <a:spcPts val="0"/>
                </a:spcAft>
                <a:buNone/>
              </a:pPr>
              <a:t>‹#›</a:t>
            </a:fld>
            <a:endParaRPr sz="2400">
              <a:solidFill>
                <a:schemeClr val="lt1"/>
              </a:solidFill>
              <a:latin typeface="NVIDIA Sans"/>
              <a:ea typeface="NVIDIA Sans"/>
              <a:cs typeface="NVIDIA Sans"/>
              <a:sym typeface="NVIDIA Sans"/>
            </a:endParaRPr>
          </a:p>
        </p:txBody>
      </p:sp>
    </p:spTree>
    <p:extLst>
      <p:ext uri="{BB962C8B-B14F-4D97-AF65-F5344CB8AC3E}">
        <p14:creationId xmlns:p14="http://schemas.microsoft.com/office/powerpoint/2010/main" val="14207239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DING Layout">
  <p:cSld name="CODING Layout">
    <p:spTree>
      <p:nvGrpSpPr>
        <p:cNvPr id="1" name="Shape 148"/>
        <p:cNvGrpSpPr/>
        <p:nvPr/>
      </p:nvGrpSpPr>
      <p:grpSpPr>
        <a:xfrm>
          <a:off x="0" y="0"/>
          <a:ext cx="0" cy="0"/>
          <a:chOff x="0" y="0"/>
          <a:chExt cx="0" cy="0"/>
        </a:xfrm>
      </p:grpSpPr>
      <p:sp>
        <p:nvSpPr>
          <p:cNvPr id="149" name="Google Shape;149;p31"/>
          <p:cNvSpPr/>
          <p:nvPr/>
        </p:nvSpPr>
        <p:spPr>
          <a:xfrm>
            <a:off x="32689800" y="18333716"/>
            <a:ext cx="3886800" cy="22404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150" name="Google Shape;150;p31"/>
          <p:cNvSpPr txBox="1">
            <a:spLocks noGrp="1"/>
          </p:cNvSpPr>
          <p:nvPr>
            <p:ph type="title"/>
          </p:nvPr>
        </p:nvSpPr>
        <p:spPr>
          <a:xfrm>
            <a:off x="2596896" y="302064"/>
            <a:ext cx="14640000" cy="3366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800"/>
              </a:spcBef>
              <a:spcAft>
                <a:spcPts val="0"/>
              </a:spcAft>
              <a:buClr>
                <a:schemeClr val="lt1"/>
              </a:buClr>
              <a:buSzPts val="1800"/>
              <a:buFont typeface="Roboto Mono"/>
              <a:buNone/>
              <a:defRPr sz="7200" b="1" cap="none">
                <a:latin typeface="Roboto Mono"/>
                <a:ea typeface="Roboto Mono"/>
                <a:cs typeface="Roboto Mono"/>
                <a:sym typeface="Roboto Mono"/>
              </a:defRPr>
            </a:lvl1pPr>
            <a:lvl2pPr lvl="1" rtl="0">
              <a:spcBef>
                <a:spcPts val="80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51" name="Google Shape;151;p31"/>
          <p:cNvSpPr txBox="1">
            <a:spLocks noGrp="1"/>
          </p:cNvSpPr>
          <p:nvPr>
            <p:ph type="body" idx="1"/>
          </p:nvPr>
        </p:nvSpPr>
        <p:spPr>
          <a:xfrm>
            <a:off x="2596896" y="6988192"/>
            <a:ext cx="14640000" cy="113460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Roboto Mono"/>
                <a:ea typeface="Roboto Mono"/>
                <a:cs typeface="Roboto Mono"/>
                <a:sym typeface="Roboto Mono"/>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Roboto Mono"/>
                <a:ea typeface="Roboto Mono"/>
                <a:cs typeface="Roboto Mono"/>
                <a:sym typeface="Roboto Mono"/>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Roboto Mono"/>
                <a:ea typeface="Roboto Mono"/>
                <a:cs typeface="Roboto Mono"/>
                <a:sym typeface="Roboto Mono"/>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Roboto Mono"/>
                <a:ea typeface="Roboto Mono"/>
                <a:cs typeface="Roboto Mono"/>
                <a:sym typeface="Roboto Mono"/>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Roboto Mono"/>
                <a:ea typeface="Roboto Mono"/>
                <a:cs typeface="Roboto Mono"/>
                <a:sym typeface="Roboto Mono"/>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52" name="Google Shape;152;p31"/>
          <p:cNvSpPr txBox="1">
            <a:spLocks noGrp="1"/>
          </p:cNvSpPr>
          <p:nvPr>
            <p:ph type="body" idx="2"/>
          </p:nvPr>
        </p:nvSpPr>
        <p:spPr>
          <a:xfrm>
            <a:off x="2596896" y="3731768"/>
            <a:ext cx="14640000" cy="1408800"/>
          </a:xfrm>
          <a:prstGeom prst="rect">
            <a:avLst/>
          </a:prstGeom>
          <a:noFill/>
          <a:ln>
            <a:noFill/>
          </a:ln>
        </p:spPr>
        <p:txBody>
          <a:bodyPr spcFirstLastPara="1" wrap="square" lIns="22850" tIns="11425" rIns="22850" bIns="11425" anchor="t" anchorCtr="0">
            <a:noAutofit/>
          </a:bodyPr>
          <a:lstStyle>
            <a:lvl1pPr marL="1828800" marR="0" lvl="0" indent="-914400" algn="l" rtl="0">
              <a:lnSpc>
                <a:spcPct val="90000"/>
              </a:lnSpc>
              <a:spcBef>
                <a:spcPts val="800"/>
              </a:spcBef>
              <a:spcAft>
                <a:spcPts val="0"/>
              </a:spcAft>
              <a:buClr>
                <a:schemeClr val="dk2"/>
              </a:buClr>
              <a:buSzPts val="1200"/>
              <a:buFont typeface="NVIDIA Sans"/>
              <a:buNone/>
              <a:defRPr sz="4800" b="0" i="0" u="none" strike="noStrike" cap="none">
                <a:solidFill>
                  <a:schemeClr val="dk2"/>
                </a:solidFill>
                <a:latin typeface="Roboto Mono"/>
                <a:ea typeface="Roboto Mono"/>
                <a:cs typeface="Roboto Mono"/>
                <a:sym typeface="Roboto Mono"/>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53" name="Google Shape;153;p31"/>
          <p:cNvSpPr/>
          <p:nvPr/>
        </p:nvSpPr>
        <p:spPr>
          <a:xfrm>
            <a:off x="20162836" y="0"/>
            <a:ext cx="16413600" cy="20574000"/>
          </a:xfrm>
          <a:prstGeom prst="rect">
            <a:avLst/>
          </a:prstGeom>
          <a:solidFill>
            <a:srgbClr val="F2F2F2"/>
          </a:solidFill>
          <a:ln>
            <a:noFill/>
          </a:ln>
        </p:spPr>
        <p:txBody>
          <a:bodyPr spcFirstLastPara="1" wrap="square" lIns="91400" tIns="2194600" rIns="91400" bIns="45700" anchor="ctr" anchorCtr="0">
            <a:noAutofit/>
          </a:bodyPr>
          <a:lstStyle/>
          <a:p>
            <a:pPr marL="0" marR="0" lvl="0" indent="0" algn="ctr" rtl="0">
              <a:lnSpc>
                <a:spcPct val="90000"/>
              </a:lnSpc>
              <a:spcBef>
                <a:spcPts val="0"/>
              </a:spcBef>
              <a:spcAft>
                <a:spcPts val="0"/>
              </a:spcAft>
              <a:buClr>
                <a:schemeClr val="dk1"/>
              </a:buClr>
              <a:buSzPts val="1000"/>
              <a:buFont typeface="NVIDIA Sans"/>
              <a:buNone/>
            </a:pPr>
            <a:endParaRPr sz="4000">
              <a:solidFill>
                <a:schemeClr val="lt2"/>
              </a:solidFill>
              <a:latin typeface="NVIDIA Sans"/>
              <a:ea typeface="NVIDIA Sans"/>
              <a:cs typeface="NVIDIA Sans"/>
              <a:sym typeface="NVIDIA Sans"/>
            </a:endParaRPr>
          </a:p>
        </p:txBody>
      </p:sp>
      <p:grpSp>
        <p:nvGrpSpPr>
          <p:cNvPr id="154" name="Google Shape;154;p31"/>
          <p:cNvGrpSpPr/>
          <p:nvPr/>
        </p:nvGrpSpPr>
        <p:grpSpPr>
          <a:xfrm>
            <a:off x="0" y="19504416"/>
            <a:ext cx="2330568" cy="1083064"/>
            <a:chOff x="0" y="19504414"/>
            <a:chExt cx="2330569" cy="1083065"/>
          </a:xfrm>
        </p:grpSpPr>
        <p:sp>
          <p:nvSpPr>
            <p:cNvPr id="155" name="Google Shape;155;p31"/>
            <p:cNvSpPr/>
            <p:nvPr/>
          </p:nvSpPr>
          <p:spPr>
            <a:xfrm>
              <a:off x="0" y="19697679"/>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156" name="Google Shape;156;p31"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157" name="Google Shape;157;p31"/>
          <p:cNvCxnSpPr/>
          <p:nvPr/>
        </p:nvCxnSpPr>
        <p:spPr>
          <a:xfrm>
            <a:off x="0" y="5693228"/>
            <a:ext cx="17236800" cy="0"/>
          </a:xfrm>
          <a:prstGeom prst="straightConnector1">
            <a:avLst/>
          </a:prstGeom>
          <a:noFill/>
          <a:ln w="31750" cap="flat" cmpd="sng">
            <a:solidFill>
              <a:schemeClr val="accent5"/>
            </a:solidFill>
            <a:prstDash val="solid"/>
            <a:round/>
            <a:headEnd type="none" w="sm" len="sm"/>
            <a:tailEnd type="none" w="sm" len="sm"/>
          </a:ln>
        </p:spPr>
      </p:cxnSp>
      <p:sp>
        <p:nvSpPr>
          <p:cNvPr id="158" name="Google Shape;158;p31"/>
          <p:cNvSpPr txBox="1"/>
          <p:nvPr/>
        </p:nvSpPr>
        <p:spPr>
          <a:xfrm>
            <a:off x="25968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l" rtl="0">
              <a:spcBef>
                <a:spcPts val="0"/>
              </a:spcBef>
              <a:spcAft>
                <a:spcPts val="0"/>
              </a:spcAft>
              <a:buNone/>
            </a:pPr>
            <a:fld id="{00000000-1234-1234-1234-123412341234}" type="slidenum">
              <a:rPr lang="en" sz="2400">
                <a:solidFill>
                  <a:schemeClr val="lt1"/>
                </a:solidFill>
                <a:latin typeface="NVIDIA Sans"/>
                <a:ea typeface="NVIDIA Sans"/>
                <a:cs typeface="NVIDIA Sans"/>
                <a:sym typeface="NVIDIA Sans"/>
              </a:rPr>
              <a:pPr marL="0" marR="0" lvl="0" indent="0" algn="l" rtl="0">
                <a:spcBef>
                  <a:spcPts val="0"/>
                </a:spcBef>
                <a:spcAft>
                  <a:spcPts val="0"/>
                </a:spcAft>
                <a:buNone/>
              </a:pPr>
              <a:t>‹#›</a:t>
            </a:fld>
            <a:endParaRPr sz="2400">
              <a:solidFill>
                <a:schemeClr val="lt1"/>
              </a:solidFill>
              <a:latin typeface="NVIDIA Sans"/>
              <a:ea typeface="NVIDIA Sans"/>
              <a:cs typeface="NVIDIA Sans"/>
              <a:sym typeface="NVIDIA Sans"/>
            </a:endParaRPr>
          </a:p>
        </p:txBody>
      </p:sp>
    </p:spTree>
    <p:extLst>
      <p:ext uri="{BB962C8B-B14F-4D97-AF65-F5344CB8AC3E}">
        <p14:creationId xmlns:p14="http://schemas.microsoft.com/office/powerpoint/2010/main" val="2474114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ext Left NO SUBTITLE - Image Right">
  <p:cSld name="Text Left NO SUBTITLE - Image Right">
    <p:spTree>
      <p:nvGrpSpPr>
        <p:cNvPr id="1" name="Shape 159"/>
        <p:cNvGrpSpPr/>
        <p:nvPr/>
      </p:nvGrpSpPr>
      <p:grpSpPr>
        <a:xfrm>
          <a:off x="0" y="0"/>
          <a:ext cx="0" cy="0"/>
          <a:chOff x="0" y="0"/>
          <a:chExt cx="0" cy="0"/>
        </a:xfrm>
      </p:grpSpPr>
      <p:sp>
        <p:nvSpPr>
          <p:cNvPr id="160" name="Google Shape;160;p32"/>
          <p:cNvSpPr/>
          <p:nvPr/>
        </p:nvSpPr>
        <p:spPr>
          <a:xfrm>
            <a:off x="32964120" y="18928080"/>
            <a:ext cx="3612000" cy="16464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161" name="Google Shape;161;p32"/>
          <p:cNvSpPr txBox="1">
            <a:spLocks noGrp="1"/>
          </p:cNvSpPr>
          <p:nvPr>
            <p:ph type="title"/>
          </p:nvPr>
        </p:nvSpPr>
        <p:spPr>
          <a:xfrm>
            <a:off x="2596896" y="1218776"/>
            <a:ext cx="14640000" cy="3366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80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80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62" name="Google Shape;162;p32"/>
          <p:cNvSpPr txBox="1">
            <a:spLocks noGrp="1"/>
          </p:cNvSpPr>
          <p:nvPr>
            <p:ph type="body" idx="1"/>
          </p:nvPr>
        </p:nvSpPr>
        <p:spPr>
          <a:xfrm>
            <a:off x="2596896" y="6988192"/>
            <a:ext cx="14640000" cy="11346000"/>
          </a:xfrm>
          <a:prstGeom prst="rect">
            <a:avLst/>
          </a:prstGeom>
          <a:noFill/>
          <a:ln>
            <a:noFill/>
          </a:ln>
        </p:spPr>
        <p:txBody>
          <a:bodyPr spcFirstLastPara="1" wrap="square" lIns="22850" tIns="11425" rIns="22850" bIns="11425" anchor="t"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grpSp>
        <p:nvGrpSpPr>
          <p:cNvPr id="163" name="Google Shape;163;p32"/>
          <p:cNvGrpSpPr/>
          <p:nvPr/>
        </p:nvGrpSpPr>
        <p:grpSpPr>
          <a:xfrm>
            <a:off x="0" y="19504416"/>
            <a:ext cx="2330568" cy="1083064"/>
            <a:chOff x="0" y="19504414"/>
            <a:chExt cx="2330569" cy="1083065"/>
          </a:xfrm>
        </p:grpSpPr>
        <p:sp>
          <p:nvSpPr>
            <p:cNvPr id="164" name="Google Shape;164;p32"/>
            <p:cNvSpPr/>
            <p:nvPr/>
          </p:nvSpPr>
          <p:spPr>
            <a:xfrm>
              <a:off x="0" y="19697679"/>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165" name="Google Shape;165;p32"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cxnSp>
        <p:nvCxnSpPr>
          <p:cNvPr id="166" name="Google Shape;166;p32"/>
          <p:cNvCxnSpPr/>
          <p:nvPr/>
        </p:nvCxnSpPr>
        <p:spPr>
          <a:xfrm>
            <a:off x="0" y="5693228"/>
            <a:ext cx="17236800" cy="0"/>
          </a:xfrm>
          <a:prstGeom prst="straightConnector1">
            <a:avLst/>
          </a:prstGeom>
          <a:noFill/>
          <a:ln w="31750" cap="flat" cmpd="sng">
            <a:solidFill>
              <a:schemeClr val="accent5"/>
            </a:solidFill>
            <a:prstDash val="solid"/>
            <a:round/>
            <a:headEnd type="none" w="sm" len="sm"/>
            <a:tailEnd type="none" w="sm" len="sm"/>
          </a:ln>
        </p:spPr>
      </p:cxnSp>
      <p:sp>
        <p:nvSpPr>
          <p:cNvPr id="167" name="Google Shape;167;p32"/>
          <p:cNvSpPr>
            <a:spLocks noGrp="1"/>
          </p:cNvSpPr>
          <p:nvPr>
            <p:ph type="pic" idx="2"/>
          </p:nvPr>
        </p:nvSpPr>
        <p:spPr>
          <a:xfrm>
            <a:off x="20162836" y="0"/>
            <a:ext cx="164136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168" name="Google Shape;168;p32"/>
          <p:cNvSpPr txBox="1"/>
          <p:nvPr/>
        </p:nvSpPr>
        <p:spPr>
          <a:xfrm>
            <a:off x="25968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l" rtl="0">
              <a:spcBef>
                <a:spcPts val="0"/>
              </a:spcBef>
              <a:spcAft>
                <a:spcPts val="0"/>
              </a:spcAft>
              <a:buNone/>
            </a:pPr>
            <a:fld id="{00000000-1234-1234-1234-123412341234}" type="slidenum">
              <a:rPr lang="en" sz="2400">
                <a:solidFill>
                  <a:schemeClr val="lt1"/>
                </a:solidFill>
                <a:latin typeface="NVIDIA Sans"/>
                <a:ea typeface="NVIDIA Sans"/>
                <a:cs typeface="NVIDIA Sans"/>
                <a:sym typeface="NVIDIA Sans"/>
              </a:rPr>
              <a:pPr marL="0" marR="0" lvl="0" indent="0" algn="l" rtl="0">
                <a:spcBef>
                  <a:spcPts val="0"/>
                </a:spcBef>
                <a:spcAft>
                  <a:spcPts val="0"/>
                </a:spcAft>
                <a:buNone/>
              </a:pPr>
              <a:t>‹#›</a:t>
            </a:fld>
            <a:endParaRPr sz="2400">
              <a:solidFill>
                <a:schemeClr val="lt1"/>
              </a:solidFill>
              <a:latin typeface="NVIDIA Sans"/>
              <a:ea typeface="NVIDIA Sans"/>
              <a:cs typeface="NVIDIA Sans"/>
              <a:sym typeface="NVIDIA Sans"/>
            </a:endParaRPr>
          </a:p>
        </p:txBody>
      </p:sp>
    </p:spTree>
    <p:extLst>
      <p:ext uri="{BB962C8B-B14F-4D97-AF65-F5344CB8AC3E}">
        <p14:creationId xmlns:p14="http://schemas.microsoft.com/office/powerpoint/2010/main" val="39561192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ext Left TITLE ONLY - Image Right">
  <p:cSld name="Text Left TITLE ONLY - Image Right">
    <p:spTree>
      <p:nvGrpSpPr>
        <p:cNvPr id="1" name="Shape 169"/>
        <p:cNvGrpSpPr/>
        <p:nvPr/>
      </p:nvGrpSpPr>
      <p:grpSpPr>
        <a:xfrm>
          <a:off x="0" y="0"/>
          <a:ext cx="0" cy="0"/>
          <a:chOff x="0" y="0"/>
          <a:chExt cx="0" cy="0"/>
        </a:xfrm>
      </p:grpSpPr>
      <p:sp>
        <p:nvSpPr>
          <p:cNvPr id="170" name="Google Shape;170;p33"/>
          <p:cNvSpPr/>
          <p:nvPr/>
        </p:nvSpPr>
        <p:spPr>
          <a:xfrm>
            <a:off x="32964120" y="18928080"/>
            <a:ext cx="3612000" cy="16464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171" name="Google Shape;171;p33"/>
          <p:cNvSpPr>
            <a:spLocks noGrp="1"/>
          </p:cNvSpPr>
          <p:nvPr>
            <p:ph type="pic" idx="2"/>
          </p:nvPr>
        </p:nvSpPr>
        <p:spPr>
          <a:xfrm>
            <a:off x="16422624" y="0"/>
            <a:ext cx="201540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172" name="Google Shape;172;p33"/>
          <p:cNvSpPr txBox="1">
            <a:spLocks noGrp="1"/>
          </p:cNvSpPr>
          <p:nvPr>
            <p:ph type="title"/>
          </p:nvPr>
        </p:nvSpPr>
        <p:spPr>
          <a:xfrm>
            <a:off x="2596896" y="8604152"/>
            <a:ext cx="12180000" cy="3366000"/>
          </a:xfrm>
          <a:prstGeom prst="rect">
            <a:avLst/>
          </a:prstGeom>
          <a:noFill/>
          <a:ln>
            <a:noFill/>
          </a:ln>
        </p:spPr>
        <p:txBody>
          <a:bodyPr spcFirstLastPara="1" wrap="square" lIns="22850" tIns="11425" rIns="22850" bIns="11425" anchor="ctr" anchorCtr="0">
            <a:normAutofit/>
          </a:bodyPr>
          <a:lstStyle>
            <a:lvl1pPr lvl="0" algn="l" rtl="0">
              <a:lnSpc>
                <a:spcPct val="90000"/>
              </a:lnSpc>
              <a:spcBef>
                <a:spcPts val="80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80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grpSp>
        <p:nvGrpSpPr>
          <p:cNvPr id="173" name="Google Shape;173;p33"/>
          <p:cNvGrpSpPr/>
          <p:nvPr/>
        </p:nvGrpSpPr>
        <p:grpSpPr>
          <a:xfrm>
            <a:off x="0" y="19504416"/>
            <a:ext cx="2330568" cy="1083064"/>
            <a:chOff x="0" y="19504414"/>
            <a:chExt cx="2330569" cy="1083065"/>
          </a:xfrm>
        </p:grpSpPr>
        <p:sp>
          <p:nvSpPr>
            <p:cNvPr id="174" name="Google Shape;174;p33"/>
            <p:cNvSpPr/>
            <p:nvPr/>
          </p:nvSpPr>
          <p:spPr>
            <a:xfrm>
              <a:off x="0" y="19697679"/>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175" name="Google Shape;175;p33"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sp>
        <p:nvSpPr>
          <p:cNvPr id="176" name="Google Shape;176;p33"/>
          <p:cNvSpPr txBox="1"/>
          <p:nvPr/>
        </p:nvSpPr>
        <p:spPr>
          <a:xfrm>
            <a:off x="25968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l" rtl="0">
              <a:spcBef>
                <a:spcPts val="0"/>
              </a:spcBef>
              <a:spcAft>
                <a:spcPts val="0"/>
              </a:spcAft>
              <a:buNone/>
            </a:pPr>
            <a:fld id="{00000000-1234-1234-1234-123412341234}" type="slidenum">
              <a:rPr lang="en" sz="2400">
                <a:solidFill>
                  <a:schemeClr val="lt1"/>
                </a:solidFill>
                <a:latin typeface="NVIDIA Sans"/>
                <a:ea typeface="NVIDIA Sans"/>
                <a:cs typeface="NVIDIA Sans"/>
                <a:sym typeface="NVIDIA Sans"/>
              </a:rPr>
              <a:pPr marL="0" marR="0" lvl="0" indent="0" algn="l" rtl="0">
                <a:spcBef>
                  <a:spcPts val="0"/>
                </a:spcBef>
                <a:spcAft>
                  <a:spcPts val="0"/>
                </a:spcAft>
                <a:buNone/>
              </a:pPr>
              <a:t>‹#›</a:t>
            </a:fld>
            <a:endParaRPr sz="2400">
              <a:solidFill>
                <a:schemeClr val="lt1"/>
              </a:solidFill>
              <a:latin typeface="NVIDIA Sans"/>
              <a:ea typeface="NVIDIA Sans"/>
              <a:cs typeface="NVIDIA Sans"/>
              <a:sym typeface="NVIDIA Sans"/>
            </a:endParaRPr>
          </a:p>
        </p:txBody>
      </p:sp>
    </p:spTree>
    <p:extLst>
      <p:ext uri="{BB962C8B-B14F-4D97-AF65-F5344CB8AC3E}">
        <p14:creationId xmlns:p14="http://schemas.microsoft.com/office/powerpoint/2010/main" val="1617958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ext Left NO BULLETS - Image Right ">
  <p:cSld name="Text Left NO BULLETS - Image Right ">
    <p:spTree>
      <p:nvGrpSpPr>
        <p:cNvPr id="1" name="Shape 177"/>
        <p:cNvGrpSpPr/>
        <p:nvPr/>
      </p:nvGrpSpPr>
      <p:grpSpPr>
        <a:xfrm>
          <a:off x="0" y="0"/>
          <a:ext cx="0" cy="0"/>
          <a:chOff x="0" y="0"/>
          <a:chExt cx="0" cy="0"/>
        </a:xfrm>
      </p:grpSpPr>
      <p:sp>
        <p:nvSpPr>
          <p:cNvPr id="178" name="Google Shape;178;p34"/>
          <p:cNvSpPr/>
          <p:nvPr/>
        </p:nvSpPr>
        <p:spPr>
          <a:xfrm>
            <a:off x="32964120" y="18928080"/>
            <a:ext cx="3612000" cy="16464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179" name="Google Shape;179;p34"/>
          <p:cNvSpPr txBox="1">
            <a:spLocks noGrp="1"/>
          </p:cNvSpPr>
          <p:nvPr>
            <p:ph type="title"/>
          </p:nvPr>
        </p:nvSpPr>
        <p:spPr>
          <a:xfrm>
            <a:off x="2596896" y="6829592"/>
            <a:ext cx="12142800" cy="33660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80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80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80" name="Google Shape;180;p34"/>
          <p:cNvSpPr txBox="1">
            <a:spLocks noGrp="1"/>
          </p:cNvSpPr>
          <p:nvPr>
            <p:ph type="body" idx="1"/>
          </p:nvPr>
        </p:nvSpPr>
        <p:spPr>
          <a:xfrm>
            <a:off x="2596896" y="10283120"/>
            <a:ext cx="12142800" cy="1408800"/>
          </a:xfrm>
          <a:prstGeom prst="rect">
            <a:avLst/>
          </a:prstGeom>
          <a:noFill/>
          <a:ln>
            <a:noFill/>
          </a:ln>
        </p:spPr>
        <p:txBody>
          <a:bodyPr spcFirstLastPara="1" wrap="square" lIns="22850" tIns="11425" rIns="22850" bIns="11425" anchor="t" anchorCtr="0">
            <a:noAutofit/>
          </a:bodyPr>
          <a:lstStyle>
            <a:lvl1pPr marL="1828800" marR="0" lvl="0" indent="-914400" algn="l" rtl="0">
              <a:lnSpc>
                <a:spcPct val="90000"/>
              </a:lnSpc>
              <a:spcBef>
                <a:spcPts val="80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grpSp>
        <p:nvGrpSpPr>
          <p:cNvPr id="181" name="Google Shape;181;p34"/>
          <p:cNvGrpSpPr/>
          <p:nvPr/>
        </p:nvGrpSpPr>
        <p:grpSpPr>
          <a:xfrm>
            <a:off x="0" y="19504416"/>
            <a:ext cx="2330568" cy="1083064"/>
            <a:chOff x="0" y="19504414"/>
            <a:chExt cx="2330569" cy="1083065"/>
          </a:xfrm>
        </p:grpSpPr>
        <p:sp>
          <p:nvSpPr>
            <p:cNvPr id="182" name="Google Shape;182;p34"/>
            <p:cNvSpPr/>
            <p:nvPr/>
          </p:nvSpPr>
          <p:spPr>
            <a:xfrm>
              <a:off x="0" y="19697679"/>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pic>
          <p:nvPicPr>
            <p:cNvPr id="183" name="Google Shape;183;p34" descr="A picture containing shape&#10;&#10;Description automatically generated"/>
            <p:cNvPicPr preferRelativeResize="0"/>
            <p:nvPr/>
          </p:nvPicPr>
          <p:blipFill rotWithShape="1">
            <a:blip r:embed="rId2">
              <a:alphaModFix/>
            </a:blip>
            <a:srcRect/>
            <a:stretch/>
          </p:blipFill>
          <p:spPr>
            <a:xfrm>
              <a:off x="327131" y="19504414"/>
              <a:ext cx="2003438" cy="690237"/>
            </a:xfrm>
            <a:prstGeom prst="rect">
              <a:avLst/>
            </a:prstGeom>
            <a:noFill/>
            <a:ln>
              <a:noFill/>
            </a:ln>
          </p:spPr>
        </p:pic>
      </p:grpSp>
      <p:sp>
        <p:nvSpPr>
          <p:cNvPr id="184" name="Google Shape;184;p34"/>
          <p:cNvSpPr>
            <a:spLocks noGrp="1"/>
          </p:cNvSpPr>
          <p:nvPr>
            <p:ph type="pic" idx="2"/>
          </p:nvPr>
        </p:nvSpPr>
        <p:spPr>
          <a:xfrm>
            <a:off x="16422624" y="0"/>
            <a:ext cx="20154000" cy="20574000"/>
          </a:xfrm>
          <a:prstGeom prst="rect">
            <a:avLst/>
          </a:prstGeom>
          <a:solidFill>
            <a:srgbClr val="F2F2F2">
              <a:alpha val="60780"/>
            </a:srgbClr>
          </a:solidFill>
          <a:ln w="9525" cap="flat" cmpd="sng">
            <a:solidFill>
              <a:schemeClr val="accent5"/>
            </a:solidFill>
            <a:prstDash val="solid"/>
            <a:round/>
            <a:headEnd type="none" w="sm" len="sm"/>
            <a:tailEnd type="none" w="sm" len="sm"/>
          </a:ln>
        </p:spPr>
      </p:sp>
      <p:sp>
        <p:nvSpPr>
          <p:cNvPr id="185" name="Google Shape;185;p34"/>
          <p:cNvSpPr txBox="1"/>
          <p:nvPr/>
        </p:nvSpPr>
        <p:spPr>
          <a:xfrm>
            <a:off x="25968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l" rtl="0">
              <a:spcBef>
                <a:spcPts val="0"/>
              </a:spcBef>
              <a:spcAft>
                <a:spcPts val="0"/>
              </a:spcAft>
              <a:buNone/>
            </a:pPr>
            <a:fld id="{00000000-1234-1234-1234-123412341234}" type="slidenum">
              <a:rPr lang="en" sz="2400">
                <a:solidFill>
                  <a:schemeClr val="lt1"/>
                </a:solidFill>
                <a:latin typeface="NVIDIA Sans"/>
                <a:ea typeface="NVIDIA Sans"/>
                <a:cs typeface="NVIDIA Sans"/>
                <a:sym typeface="NVIDIA Sans"/>
              </a:rPr>
              <a:pPr marL="0" marR="0" lvl="0" indent="0" algn="l" rtl="0">
                <a:spcBef>
                  <a:spcPts val="0"/>
                </a:spcBef>
                <a:spcAft>
                  <a:spcPts val="0"/>
                </a:spcAft>
                <a:buNone/>
              </a:pPr>
              <a:t>‹#›</a:t>
            </a:fld>
            <a:endParaRPr sz="2400">
              <a:solidFill>
                <a:schemeClr val="lt1"/>
              </a:solidFill>
              <a:latin typeface="NVIDIA Sans"/>
              <a:ea typeface="NVIDIA Sans"/>
              <a:cs typeface="NVIDIA Sans"/>
              <a:sym typeface="NVIDIA Sans"/>
            </a:endParaRPr>
          </a:p>
        </p:txBody>
      </p:sp>
    </p:spTree>
    <p:extLst>
      <p:ext uri="{BB962C8B-B14F-4D97-AF65-F5344CB8AC3E}">
        <p14:creationId xmlns:p14="http://schemas.microsoft.com/office/powerpoint/2010/main" val="28871142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ingle Image Layout">
  <p:cSld name="Single Image Layout">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88" name="Google Shape;188;p35"/>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89" name="Google Shape;189;p35"/>
          <p:cNvSpPr>
            <a:spLocks noGrp="1"/>
          </p:cNvSpPr>
          <p:nvPr>
            <p:ph type="pic" idx="2"/>
          </p:nvPr>
        </p:nvSpPr>
        <p:spPr>
          <a:xfrm>
            <a:off x="6062652" y="4849812"/>
            <a:ext cx="24451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190" name="Google Shape;190;p35"/>
          <p:cNvSpPr txBox="1">
            <a:spLocks noGrp="1"/>
          </p:cNvSpPr>
          <p:nvPr>
            <p:ph type="body" idx="3"/>
          </p:nvPr>
        </p:nvSpPr>
        <p:spPr>
          <a:xfrm>
            <a:off x="6062652" y="17063960"/>
            <a:ext cx="244512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91" name="Google Shape;191;p35"/>
          <p:cNvSpPr txBox="1">
            <a:spLocks noGrp="1"/>
          </p:cNvSpPr>
          <p:nvPr>
            <p:ph type="body" idx="4"/>
          </p:nvPr>
        </p:nvSpPr>
        <p:spPr>
          <a:xfrm>
            <a:off x="6062652" y="17751568"/>
            <a:ext cx="244512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26801927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mage w/ Text">
  <p:cSld name="Image w/ Text">
    <p:spTree>
      <p:nvGrpSpPr>
        <p:cNvPr id="1" name="Shape 192"/>
        <p:cNvGrpSpPr/>
        <p:nvPr/>
      </p:nvGrpSpPr>
      <p:grpSpPr>
        <a:xfrm>
          <a:off x="0" y="0"/>
          <a:ext cx="0" cy="0"/>
          <a:chOff x="0" y="0"/>
          <a:chExt cx="0" cy="0"/>
        </a:xfrm>
      </p:grpSpPr>
      <p:sp>
        <p:nvSpPr>
          <p:cNvPr id="193" name="Google Shape;193;p36"/>
          <p:cNvSpPr txBox="1">
            <a:spLocks noGrp="1"/>
          </p:cNvSpPr>
          <p:nvPr>
            <p:ph type="body" idx="1"/>
          </p:nvPr>
        </p:nvSpPr>
        <p:spPr>
          <a:xfrm>
            <a:off x="19354800" y="6919968"/>
            <a:ext cx="15583200" cy="7879200"/>
          </a:xfrm>
          <a:prstGeom prst="rect">
            <a:avLst/>
          </a:prstGeom>
          <a:noFill/>
          <a:ln>
            <a:noFill/>
          </a:ln>
        </p:spPr>
        <p:txBody>
          <a:bodyPr spcFirstLastPara="1" wrap="square" lIns="22850" tIns="11425" rIns="22850" bIns="11425" anchor="ctr"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94" name="Google Shape;194;p36"/>
          <p:cNvSpPr>
            <a:spLocks noGrp="1"/>
          </p:cNvSpPr>
          <p:nvPr>
            <p:ph type="pic" idx="2"/>
          </p:nvPr>
        </p:nvSpPr>
        <p:spPr>
          <a:xfrm>
            <a:off x="1637604" y="4849812"/>
            <a:ext cx="16345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195" name="Google Shape;195;p36"/>
          <p:cNvSpPr txBox="1">
            <a:spLocks noGrp="1"/>
          </p:cNvSpPr>
          <p:nvPr>
            <p:ph type="body" idx="3"/>
          </p:nvPr>
        </p:nvSpPr>
        <p:spPr>
          <a:xfrm>
            <a:off x="1637604" y="17063960"/>
            <a:ext cx="163452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96" name="Google Shape;196;p36"/>
          <p:cNvSpPr txBox="1">
            <a:spLocks noGrp="1"/>
          </p:cNvSpPr>
          <p:nvPr>
            <p:ph type="body" idx="4"/>
          </p:nvPr>
        </p:nvSpPr>
        <p:spPr>
          <a:xfrm>
            <a:off x="1637604" y="17751568"/>
            <a:ext cx="163452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197" name="Google Shape;197;p36"/>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198" name="Google Shape;198;p36"/>
          <p:cNvSpPr txBox="1">
            <a:spLocks noGrp="1"/>
          </p:cNvSpPr>
          <p:nvPr>
            <p:ph type="body" idx="5"/>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359035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up Image Layout with Bullets">
  <p:cSld name="2-up Image Layout with Bullets">
    <p:spTree>
      <p:nvGrpSpPr>
        <p:cNvPr id="1" name="Shape 199"/>
        <p:cNvGrpSpPr/>
        <p:nvPr/>
      </p:nvGrpSpPr>
      <p:grpSpPr>
        <a:xfrm>
          <a:off x="0" y="0"/>
          <a:ext cx="0" cy="0"/>
          <a:chOff x="0" y="0"/>
          <a:chExt cx="0" cy="0"/>
        </a:xfrm>
      </p:grpSpPr>
      <p:sp>
        <p:nvSpPr>
          <p:cNvPr id="200" name="Google Shape;200;p37"/>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01" name="Google Shape;201;p37"/>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02" name="Google Shape;202;p37"/>
          <p:cNvSpPr>
            <a:spLocks noGrp="1"/>
          </p:cNvSpPr>
          <p:nvPr>
            <p:ph type="pic" idx="2"/>
          </p:nvPr>
        </p:nvSpPr>
        <p:spPr>
          <a:xfrm>
            <a:off x="1637604" y="4849812"/>
            <a:ext cx="88320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03" name="Google Shape;203;p37"/>
          <p:cNvSpPr txBox="1">
            <a:spLocks noGrp="1"/>
          </p:cNvSpPr>
          <p:nvPr>
            <p:ph type="body" idx="3"/>
          </p:nvPr>
        </p:nvSpPr>
        <p:spPr>
          <a:xfrm>
            <a:off x="11058352" y="6919968"/>
            <a:ext cx="6925200" cy="7879200"/>
          </a:xfrm>
          <a:prstGeom prst="rect">
            <a:avLst/>
          </a:prstGeom>
          <a:noFill/>
          <a:ln>
            <a:noFill/>
          </a:ln>
        </p:spPr>
        <p:txBody>
          <a:bodyPr spcFirstLastPara="1" wrap="square" lIns="22850" tIns="11425" rIns="22850" bIns="11425" anchor="ctr"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04" name="Google Shape;204;p37"/>
          <p:cNvSpPr>
            <a:spLocks noGrp="1"/>
          </p:cNvSpPr>
          <p:nvPr>
            <p:ph type="pic" idx="4"/>
          </p:nvPr>
        </p:nvSpPr>
        <p:spPr>
          <a:xfrm>
            <a:off x="18592804" y="4849812"/>
            <a:ext cx="88320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05" name="Google Shape;205;p37"/>
          <p:cNvSpPr txBox="1">
            <a:spLocks noGrp="1"/>
          </p:cNvSpPr>
          <p:nvPr>
            <p:ph type="body" idx="5"/>
          </p:nvPr>
        </p:nvSpPr>
        <p:spPr>
          <a:xfrm>
            <a:off x="28013552" y="6919968"/>
            <a:ext cx="6925200" cy="7879200"/>
          </a:xfrm>
          <a:prstGeom prst="rect">
            <a:avLst/>
          </a:prstGeom>
          <a:noFill/>
          <a:ln>
            <a:noFill/>
          </a:ln>
        </p:spPr>
        <p:txBody>
          <a:bodyPr spcFirstLastPara="1" wrap="square" lIns="22850" tIns="11425" rIns="22850" bIns="11425" anchor="ctr" anchorCtr="0">
            <a:noAutofit/>
          </a:bodyPr>
          <a:lstStyle>
            <a:lvl1pPr marL="1828800" marR="0" lvl="0" indent="-119380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3657600" marR="0" lvl="1" indent="-11684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5486400" marR="0" lvl="2" indent="-114300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7315200" marR="0" lvl="3" indent="-11176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9144000" marR="0" lvl="4" indent="-109220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06" name="Google Shape;206;p37"/>
          <p:cNvSpPr txBox="1">
            <a:spLocks noGrp="1"/>
          </p:cNvSpPr>
          <p:nvPr>
            <p:ph type="body" idx="6"/>
          </p:nvPr>
        </p:nvSpPr>
        <p:spPr>
          <a:xfrm>
            <a:off x="1637604" y="17063960"/>
            <a:ext cx="8832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07" name="Google Shape;207;p37"/>
          <p:cNvSpPr txBox="1">
            <a:spLocks noGrp="1"/>
          </p:cNvSpPr>
          <p:nvPr>
            <p:ph type="body" idx="7"/>
          </p:nvPr>
        </p:nvSpPr>
        <p:spPr>
          <a:xfrm>
            <a:off x="1637604" y="17751568"/>
            <a:ext cx="8832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08" name="Google Shape;208;p37"/>
          <p:cNvSpPr txBox="1">
            <a:spLocks noGrp="1"/>
          </p:cNvSpPr>
          <p:nvPr>
            <p:ph type="body" idx="8"/>
          </p:nvPr>
        </p:nvSpPr>
        <p:spPr>
          <a:xfrm>
            <a:off x="18592804" y="17063960"/>
            <a:ext cx="88332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09" name="Google Shape;209;p37"/>
          <p:cNvSpPr txBox="1">
            <a:spLocks noGrp="1"/>
          </p:cNvSpPr>
          <p:nvPr>
            <p:ph type="body" idx="9"/>
          </p:nvPr>
        </p:nvSpPr>
        <p:spPr>
          <a:xfrm>
            <a:off x="18592804" y="17751568"/>
            <a:ext cx="88332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1926353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3-up Image">
  <p:cSld name="3-up Image">
    <p:spTree>
      <p:nvGrpSpPr>
        <p:cNvPr id="1" name="Shape 210"/>
        <p:cNvGrpSpPr/>
        <p:nvPr/>
      </p:nvGrpSpPr>
      <p:grpSpPr>
        <a:xfrm>
          <a:off x="0" y="0"/>
          <a:ext cx="0" cy="0"/>
          <a:chOff x="0" y="0"/>
          <a:chExt cx="0" cy="0"/>
        </a:xfrm>
      </p:grpSpPr>
      <p:sp>
        <p:nvSpPr>
          <p:cNvPr id="211" name="Google Shape;211;p38"/>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12" name="Google Shape;212;p38"/>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13" name="Google Shape;213;p38"/>
          <p:cNvSpPr>
            <a:spLocks noGrp="1"/>
          </p:cNvSpPr>
          <p:nvPr>
            <p:ph type="pic" idx="2"/>
          </p:nvPr>
        </p:nvSpPr>
        <p:spPr>
          <a:xfrm>
            <a:off x="24148472" y="4849812"/>
            <a:ext cx="107904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14" name="Google Shape;214;p38"/>
          <p:cNvSpPr>
            <a:spLocks noGrp="1"/>
          </p:cNvSpPr>
          <p:nvPr>
            <p:ph type="pic" idx="3"/>
          </p:nvPr>
        </p:nvSpPr>
        <p:spPr>
          <a:xfrm>
            <a:off x="12893040" y="4849812"/>
            <a:ext cx="107904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15" name="Google Shape;215;p38"/>
          <p:cNvSpPr>
            <a:spLocks noGrp="1"/>
          </p:cNvSpPr>
          <p:nvPr>
            <p:ph type="pic" idx="4"/>
          </p:nvPr>
        </p:nvSpPr>
        <p:spPr>
          <a:xfrm>
            <a:off x="1637604" y="4849812"/>
            <a:ext cx="107904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16" name="Google Shape;216;p38"/>
          <p:cNvSpPr txBox="1">
            <a:spLocks noGrp="1"/>
          </p:cNvSpPr>
          <p:nvPr>
            <p:ph type="body" idx="5"/>
          </p:nvPr>
        </p:nvSpPr>
        <p:spPr>
          <a:xfrm>
            <a:off x="1653112" y="17063960"/>
            <a:ext cx="10790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17" name="Google Shape;217;p38"/>
          <p:cNvSpPr txBox="1">
            <a:spLocks noGrp="1"/>
          </p:cNvSpPr>
          <p:nvPr>
            <p:ph type="body" idx="6"/>
          </p:nvPr>
        </p:nvSpPr>
        <p:spPr>
          <a:xfrm>
            <a:off x="1653112" y="17751568"/>
            <a:ext cx="10790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18" name="Google Shape;218;p38"/>
          <p:cNvSpPr txBox="1">
            <a:spLocks noGrp="1"/>
          </p:cNvSpPr>
          <p:nvPr>
            <p:ph type="body" idx="7"/>
          </p:nvPr>
        </p:nvSpPr>
        <p:spPr>
          <a:xfrm>
            <a:off x="12893040" y="17063960"/>
            <a:ext cx="10790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19" name="Google Shape;219;p38"/>
          <p:cNvSpPr txBox="1">
            <a:spLocks noGrp="1"/>
          </p:cNvSpPr>
          <p:nvPr>
            <p:ph type="body" idx="8"/>
          </p:nvPr>
        </p:nvSpPr>
        <p:spPr>
          <a:xfrm>
            <a:off x="12893040" y="17751568"/>
            <a:ext cx="10790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20" name="Google Shape;220;p38"/>
          <p:cNvSpPr txBox="1">
            <a:spLocks noGrp="1"/>
          </p:cNvSpPr>
          <p:nvPr>
            <p:ph type="body" idx="9"/>
          </p:nvPr>
        </p:nvSpPr>
        <p:spPr>
          <a:xfrm>
            <a:off x="24132972" y="17063960"/>
            <a:ext cx="10790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21" name="Google Shape;221;p38"/>
          <p:cNvSpPr txBox="1">
            <a:spLocks noGrp="1"/>
          </p:cNvSpPr>
          <p:nvPr>
            <p:ph type="body" idx="13"/>
          </p:nvPr>
        </p:nvSpPr>
        <p:spPr>
          <a:xfrm>
            <a:off x="24132972" y="17751568"/>
            <a:ext cx="10790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58740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4-up Image">
  <p:cSld name="4-up Image">
    <p:spTree>
      <p:nvGrpSpPr>
        <p:cNvPr id="1" name="Shape 222"/>
        <p:cNvGrpSpPr/>
        <p:nvPr/>
      </p:nvGrpSpPr>
      <p:grpSpPr>
        <a:xfrm>
          <a:off x="0" y="0"/>
          <a:ext cx="0" cy="0"/>
          <a:chOff x="0" y="0"/>
          <a:chExt cx="0" cy="0"/>
        </a:xfrm>
      </p:grpSpPr>
      <p:sp>
        <p:nvSpPr>
          <p:cNvPr id="223" name="Google Shape;223;p39"/>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24" name="Google Shape;224;p39"/>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25" name="Google Shape;225;p39"/>
          <p:cNvSpPr>
            <a:spLocks noGrp="1"/>
          </p:cNvSpPr>
          <p:nvPr>
            <p:ph type="pic" idx="2"/>
          </p:nvPr>
        </p:nvSpPr>
        <p:spPr>
          <a:xfrm>
            <a:off x="18520756" y="4849812"/>
            <a:ext cx="79836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26" name="Google Shape;226;p39"/>
          <p:cNvSpPr>
            <a:spLocks noGrp="1"/>
          </p:cNvSpPr>
          <p:nvPr>
            <p:ph type="pic" idx="3"/>
          </p:nvPr>
        </p:nvSpPr>
        <p:spPr>
          <a:xfrm>
            <a:off x="10072252" y="4849812"/>
            <a:ext cx="79836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27" name="Google Shape;227;p39"/>
          <p:cNvSpPr>
            <a:spLocks noGrp="1"/>
          </p:cNvSpPr>
          <p:nvPr>
            <p:ph type="pic" idx="4"/>
          </p:nvPr>
        </p:nvSpPr>
        <p:spPr>
          <a:xfrm>
            <a:off x="1637604" y="4849812"/>
            <a:ext cx="7969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28" name="Google Shape;228;p39"/>
          <p:cNvSpPr>
            <a:spLocks noGrp="1"/>
          </p:cNvSpPr>
          <p:nvPr>
            <p:ph type="pic" idx="5"/>
          </p:nvPr>
        </p:nvSpPr>
        <p:spPr>
          <a:xfrm>
            <a:off x="26969260" y="4849812"/>
            <a:ext cx="7969200" cy="120204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29" name="Google Shape;229;p39"/>
          <p:cNvSpPr txBox="1">
            <a:spLocks noGrp="1"/>
          </p:cNvSpPr>
          <p:nvPr>
            <p:ph type="body" idx="6"/>
          </p:nvPr>
        </p:nvSpPr>
        <p:spPr>
          <a:xfrm>
            <a:off x="10087332" y="17063960"/>
            <a:ext cx="7968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30" name="Google Shape;230;p39"/>
          <p:cNvSpPr txBox="1">
            <a:spLocks noGrp="1"/>
          </p:cNvSpPr>
          <p:nvPr>
            <p:ph type="body" idx="7"/>
          </p:nvPr>
        </p:nvSpPr>
        <p:spPr>
          <a:xfrm>
            <a:off x="1630528" y="17063960"/>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31" name="Google Shape;231;p39"/>
          <p:cNvSpPr txBox="1">
            <a:spLocks noGrp="1"/>
          </p:cNvSpPr>
          <p:nvPr>
            <p:ph type="body" idx="8"/>
          </p:nvPr>
        </p:nvSpPr>
        <p:spPr>
          <a:xfrm>
            <a:off x="10087332" y="17751568"/>
            <a:ext cx="7968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32" name="Google Shape;232;p39"/>
          <p:cNvSpPr txBox="1">
            <a:spLocks noGrp="1"/>
          </p:cNvSpPr>
          <p:nvPr>
            <p:ph type="body" idx="9"/>
          </p:nvPr>
        </p:nvSpPr>
        <p:spPr>
          <a:xfrm>
            <a:off x="1630528" y="1775156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33" name="Google Shape;233;p39"/>
          <p:cNvSpPr txBox="1">
            <a:spLocks noGrp="1"/>
          </p:cNvSpPr>
          <p:nvPr>
            <p:ph type="body" idx="13"/>
          </p:nvPr>
        </p:nvSpPr>
        <p:spPr>
          <a:xfrm>
            <a:off x="18527528" y="17063960"/>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34" name="Google Shape;234;p39"/>
          <p:cNvSpPr txBox="1">
            <a:spLocks noGrp="1"/>
          </p:cNvSpPr>
          <p:nvPr>
            <p:ph type="body" idx="14"/>
          </p:nvPr>
        </p:nvSpPr>
        <p:spPr>
          <a:xfrm>
            <a:off x="18527528" y="1775156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35" name="Google Shape;235;p39"/>
          <p:cNvSpPr txBox="1">
            <a:spLocks noGrp="1"/>
          </p:cNvSpPr>
          <p:nvPr>
            <p:ph type="body" idx="15"/>
          </p:nvPr>
        </p:nvSpPr>
        <p:spPr>
          <a:xfrm>
            <a:off x="26976036" y="17063960"/>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36" name="Google Shape;236;p39"/>
          <p:cNvSpPr txBox="1">
            <a:spLocks noGrp="1"/>
          </p:cNvSpPr>
          <p:nvPr>
            <p:ph type="body" idx="16"/>
          </p:nvPr>
        </p:nvSpPr>
        <p:spPr>
          <a:xfrm>
            <a:off x="26976036" y="1775156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8837529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up Image">
  <p:cSld name="5-up Image">
    <p:spTree>
      <p:nvGrpSpPr>
        <p:cNvPr id="1" name="Shape 237"/>
        <p:cNvGrpSpPr/>
        <p:nvPr/>
      </p:nvGrpSpPr>
      <p:grpSpPr>
        <a:xfrm>
          <a:off x="0" y="0"/>
          <a:ext cx="0" cy="0"/>
          <a:chOff x="0" y="0"/>
          <a:chExt cx="0" cy="0"/>
        </a:xfrm>
      </p:grpSpPr>
      <p:sp>
        <p:nvSpPr>
          <p:cNvPr id="238" name="Google Shape;238;p40"/>
          <p:cNvSpPr>
            <a:spLocks noGrp="1"/>
          </p:cNvSpPr>
          <p:nvPr>
            <p:ph type="pic" idx="2"/>
          </p:nvPr>
        </p:nvSpPr>
        <p:spPr>
          <a:xfrm>
            <a:off x="12891392"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39" name="Google Shape;239;p40"/>
          <p:cNvSpPr>
            <a:spLocks noGrp="1"/>
          </p:cNvSpPr>
          <p:nvPr>
            <p:ph type="pic" idx="3"/>
          </p:nvPr>
        </p:nvSpPr>
        <p:spPr>
          <a:xfrm>
            <a:off x="1645584"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40" name="Google Shape;240;p40"/>
          <p:cNvSpPr>
            <a:spLocks noGrp="1"/>
          </p:cNvSpPr>
          <p:nvPr>
            <p:ph type="pic" idx="4"/>
          </p:nvPr>
        </p:nvSpPr>
        <p:spPr>
          <a:xfrm>
            <a:off x="24148472"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41" name="Google Shape;241;p40"/>
          <p:cNvSpPr txBox="1">
            <a:spLocks noGrp="1"/>
          </p:cNvSpPr>
          <p:nvPr>
            <p:ph type="body" idx="1"/>
          </p:nvPr>
        </p:nvSpPr>
        <p:spPr>
          <a:xfrm>
            <a:off x="1656844" y="9981888"/>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42" name="Google Shape;242;p40"/>
          <p:cNvSpPr txBox="1">
            <a:spLocks noGrp="1"/>
          </p:cNvSpPr>
          <p:nvPr>
            <p:ph type="body" idx="5"/>
          </p:nvPr>
        </p:nvSpPr>
        <p:spPr>
          <a:xfrm>
            <a:off x="1656844" y="10669492"/>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43" name="Google Shape;243;p40"/>
          <p:cNvSpPr txBox="1">
            <a:spLocks noGrp="1"/>
          </p:cNvSpPr>
          <p:nvPr>
            <p:ph type="body" idx="6"/>
          </p:nvPr>
        </p:nvSpPr>
        <p:spPr>
          <a:xfrm>
            <a:off x="12894348" y="9981888"/>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44" name="Google Shape;244;p40"/>
          <p:cNvSpPr txBox="1">
            <a:spLocks noGrp="1"/>
          </p:cNvSpPr>
          <p:nvPr>
            <p:ph type="body" idx="7"/>
          </p:nvPr>
        </p:nvSpPr>
        <p:spPr>
          <a:xfrm>
            <a:off x="12894348" y="10669492"/>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45" name="Google Shape;245;p40"/>
          <p:cNvSpPr txBox="1">
            <a:spLocks noGrp="1"/>
          </p:cNvSpPr>
          <p:nvPr>
            <p:ph type="body" idx="8"/>
          </p:nvPr>
        </p:nvSpPr>
        <p:spPr>
          <a:xfrm>
            <a:off x="24151316" y="9981888"/>
            <a:ext cx="10779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46" name="Google Shape;246;p40"/>
          <p:cNvSpPr txBox="1">
            <a:spLocks noGrp="1"/>
          </p:cNvSpPr>
          <p:nvPr>
            <p:ph type="body" idx="9"/>
          </p:nvPr>
        </p:nvSpPr>
        <p:spPr>
          <a:xfrm>
            <a:off x="24151316" y="10669492"/>
            <a:ext cx="10779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47" name="Google Shape;247;p40"/>
          <p:cNvSpPr>
            <a:spLocks noGrp="1"/>
          </p:cNvSpPr>
          <p:nvPr>
            <p:ph type="pic" idx="13"/>
          </p:nvPr>
        </p:nvSpPr>
        <p:spPr>
          <a:xfrm>
            <a:off x="18520756" y="11931888"/>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48" name="Google Shape;248;p40"/>
          <p:cNvSpPr>
            <a:spLocks noGrp="1"/>
          </p:cNvSpPr>
          <p:nvPr>
            <p:ph type="pic" idx="14"/>
          </p:nvPr>
        </p:nvSpPr>
        <p:spPr>
          <a:xfrm>
            <a:off x="7265320" y="11931888"/>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49" name="Google Shape;249;p40"/>
          <p:cNvSpPr txBox="1">
            <a:spLocks noGrp="1"/>
          </p:cNvSpPr>
          <p:nvPr>
            <p:ph type="body" idx="15"/>
          </p:nvPr>
        </p:nvSpPr>
        <p:spPr>
          <a:xfrm>
            <a:off x="7276588" y="17063960"/>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50" name="Google Shape;250;p40"/>
          <p:cNvSpPr txBox="1">
            <a:spLocks noGrp="1"/>
          </p:cNvSpPr>
          <p:nvPr>
            <p:ph type="body" idx="16"/>
          </p:nvPr>
        </p:nvSpPr>
        <p:spPr>
          <a:xfrm>
            <a:off x="7276588" y="17751568"/>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51" name="Google Shape;251;p40"/>
          <p:cNvSpPr txBox="1">
            <a:spLocks noGrp="1"/>
          </p:cNvSpPr>
          <p:nvPr>
            <p:ph type="body" idx="17"/>
          </p:nvPr>
        </p:nvSpPr>
        <p:spPr>
          <a:xfrm>
            <a:off x="18533552" y="17063960"/>
            <a:ext cx="10779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52" name="Google Shape;252;p40"/>
          <p:cNvSpPr txBox="1">
            <a:spLocks noGrp="1"/>
          </p:cNvSpPr>
          <p:nvPr>
            <p:ph type="body" idx="18"/>
          </p:nvPr>
        </p:nvSpPr>
        <p:spPr>
          <a:xfrm>
            <a:off x="18533552" y="17751568"/>
            <a:ext cx="10779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53" name="Google Shape;253;p40"/>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54" name="Google Shape;254;p40"/>
          <p:cNvSpPr txBox="1">
            <a:spLocks noGrp="1"/>
          </p:cNvSpPr>
          <p:nvPr>
            <p:ph type="body" idx="19"/>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21571178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up Image">
  <p:cSld name="6-up Image">
    <p:spTree>
      <p:nvGrpSpPr>
        <p:cNvPr id="1" name="Shape 255"/>
        <p:cNvGrpSpPr/>
        <p:nvPr/>
      </p:nvGrpSpPr>
      <p:grpSpPr>
        <a:xfrm>
          <a:off x="0" y="0"/>
          <a:ext cx="0" cy="0"/>
          <a:chOff x="0" y="0"/>
          <a:chExt cx="0" cy="0"/>
        </a:xfrm>
      </p:grpSpPr>
      <p:sp>
        <p:nvSpPr>
          <p:cNvPr id="256" name="Google Shape;256;p41"/>
          <p:cNvSpPr>
            <a:spLocks noGrp="1"/>
          </p:cNvSpPr>
          <p:nvPr>
            <p:ph type="pic" idx="2"/>
          </p:nvPr>
        </p:nvSpPr>
        <p:spPr>
          <a:xfrm>
            <a:off x="12891392"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57" name="Google Shape;257;p41"/>
          <p:cNvSpPr>
            <a:spLocks noGrp="1"/>
          </p:cNvSpPr>
          <p:nvPr>
            <p:ph type="pic" idx="3"/>
          </p:nvPr>
        </p:nvSpPr>
        <p:spPr>
          <a:xfrm>
            <a:off x="1645584"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58" name="Google Shape;258;p41"/>
          <p:cNvSpPr>
            <a:spLocks noGrp="1"/>
          </p:cNvSpPr>
          <p:nvPr>
            <p:ph type="pic" idx="4"/>
          </p:nvPr>
        </p:nvSpPr>
        <p:spPr>
          <a:xfrm>
            <a:off x="24148472" y="4849816"/>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59" name="Google Shape;259;p41"/>
          <p:cNvSpPr txBox="1">
            <a:spLocks noGrp="1"/>
          </p:cNvSpPr>
          <p:nvPr>
            <p:ph type="body" idx="1"/>
          </p:nvPr>
        </p:nvSpPr>
        <p:spPr>
          <a:xfrm>
            <a:off x="1656844" y="9981888"/>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60" name="Google Shape;260;p41"/>
          <p:cNvSpPr txBox="1">
            <a:spLocks noGrp="1"/>
          </p:cNvSpPr>
          <p:nvPr>
            <p:ph type="body" idx="5"/>
          </p:nvPr>
        </p:nvSpPr>
        <p:spPr>
          <a:xfrm>
            <a:off x="1656844" y="10669492"/>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61" name="Google Shape;261;p41"/>
          <p:cNvSpPr txBox="1">
            <a:spLocks noGrp="1"/>
          </p:cNvSpPr>
          <p:nvPr>
            <p:ph type="body" idx="6"/>
          </p:nvPr>
        </p:nvSpPr>
        <p:spPr>
          <a:xfrm>
            <a:off x="12894348" y="9981888"/>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62" name="Google Shape;262;p41"/>
          <p:cNvSpPr txBox="1">
            <a:spLocks noGrp="1"/>
          </p:cNvSpPr>
          <p:nvPr>
            <p:ph type="body" idx="7"/>
          </p:nvPr>
        </p:nvSpPr>
        <p:spPr>
          <a:xfrm>
            <a:off x="12894348" y="10669492"/>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63" name="Google Shape;263;p41"/>
          <p:cNvSpPr txBox="1">
            <a:spLocks noGrp="1"/>
          </p:cNvSpPr>
          <p:nvPr>
            <p:ph type="body" idx="8"/>
          </p:nvPr>
        </p:nvSpPr>
        <p:spPr>
          <a:xfrm>
            <a:off x="24151316" y="9981888"/>
            <a:ext cx="10779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64" name="Google Shape;264;p41"/>
          <p:cNvSpPr txBox="1">
            <a:spLocks noGrp="1"/>
          </p:cNvSpPr>
          <p:nvPr>
            <p:ph type="body" idx="9"/>
          </p:nvPr>
        </p:nvSpPr>
        <p:spPr>
          <a:xfrm>
            <a:off x="24151316" y="10669492"/>
            <a:ext cx="10779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65" name="Google Shape;265;p41"/>
          <p:cNvSpPr>
            <a:spLocks noGrp="1"/>
          </p:cNvSpPr>
          <p:nvPr>
            <p:ph type="pic" idx="13"/>
          </p:nvPr>
        </p:nvSpPr>
        <p:spPr>
          <a:xfrm>
            <a:off x="12902652" y="11931888"/>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66" name="Google Shape;266;p41"/>
          <p:cNvSpPr>
            <a:spLocks noGrp="1"/>
          </p:cNvSpPr>
          <p:nvPr>
            <p:ph type="pic" idx="14"/>
          </p:nvPr>
        </p:nvSpPr>
        <p:spPr>
          <a:xfrm>
            <a:off x="1656844" y="11931888"/>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67" name="Google Shape;267;p41"/>
          <p:cNvSpPr>
            <a:spLocks noGrp="1"/>
          </p:cNvSpPr>
          <p:nvPr>
            <p:ph type="pic" idx="15"/>
          </p:nvPr>
        </p:nvSpPr>
        <p:spPr>
          <a:xfrm>
            <a:off x="24159732" y="11931888"/>
            <a:ext cx="107904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68" name="Google Shape;268;p41"/>
          <p:cNvSpPr txBox="1">
            <a:spLocks noGrp="1"/>
          </p:cNvSpPr>
          <p:nvPr>
            <p:ph type="body" idx="16"/>
          </p:nvPr>
        </p:nvSpPr>
        <p:spPr>
          <a:xfrm>
            <a:off x="1668104" y="17063960"/>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69" name="Google Shape;269;p41"/>
          <p:cNvSpPr txBox="1">
            <a:spLocks noGrp="1"/>
          </p:cNvSpPr>
          <p:nvPr>
            <p:ph type="body" idx="17"/>
          </p:nvPr>
        </p:nvSpPr>
        <p:spPr>
          <a:xfrm>
            <a:off x="1668104" y="17751568"/>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70" name="Google Shape;270;p41"/>
          <p:cNvSpPr txBox="1">
            <a:spLocks noGrp="1"/>
          </p:cNvSpPr>
          <p:nvPr>
            <p:ph type="body" idx="18"/>
          </p:nvPr>
        </p:nvSpPr>
        <p:spPr>
          <a:xfrm>
            <a:off x="12905608" y="17063960"/>
            <a:ext cx="10778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71" name="Google Shape;271;p41"/>
          <p:cNvSpPr txBox="1">
            <a:spLocks noGrp="1"/>
          </p:cNvSpPr>
          <p:nvPr>
            <p:ph type="body" idx="19"/>
          </p:nvPr>
        </p:nvSpPr>
        <p:spPr>
          <a:xfrm>
            <a:off x="12905608" y="17751568"/>
            <a:ext cx="10778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72" name="Google Shape;272;p41"/>
          <p:cNvSpPr txBox="1">
            <a:spLocks noGrp="1"/>
          </p:cNvSpPr>
          <p:nvPr>
            <p:ph type="body" idx="20"/>
          </p:nvPr>
        </p:nvSpPr>
        <p:spPr>
          <a:xfrm>
            <a:off x="24162576" y="17063960"/>
            <a:ext cx="10779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73" name="Google Shape;273;p41"/>
          <p:cNvSpPr txBox="1">
            <a:spLocks noGrp="1"/>
          </p:cNvSpPr>
          <p:nvPr>
            <p:ph type="body" idx="21"/>
          </p:nvPr>
        </p:nvSpPr>
        <p:spPr>
          <a:xfrm>
            <a:off x="24162576" y="17751568"/>
            <a:ext cx="10779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74" name="Google Shape;274;p41"/>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75" name="Google Shape;275;p41"/>
          <p:cNvSpPr txBox="1">
            <a:spLocks noGrp="1"/>
          </p:cNvSpPr>
          <p:nvPr>
            <p:ph type="body" idx="2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933174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7-up Image">
  <p:cSld name="7-up Image">
    <p:spTree>
      <p:nvGrpSpPr>
        <p:cNvPr id="1" name="Shape 276"/>
        <p:cNvGrpSpPr/>
        <p:nvPr/>
      </p:nvGrpSpPr>
      <p:grpSpPr>
        <a:xfrm>
          <a:off x="0" y="0"/>
          <a:ext cx="0" cy="0"/>
          <a:chOff x="0" y="0"/>
          <a:chExt cx="0" cy="0"/>
        </a:xfrm>
      </p:grpSpPr>
      <p:sp>
        <p:nvSpPr>
          <p:cNvPr id="277" name="Google Shape;277;p42"/>
          <p:cNvSpPr txBox="1">
            <a:spLocks noGrp="1"/>
          </p:cNvSpPr>
          <p:nvPr>
            <p:ph type="body" idx="1"/>
          </p:nvPr>
        </p:nvSpPr>
        <p:spPr>
          <a:xfrm>
            <a:off x="14335072" y="17059124"/>
            <a:ext cx="7956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78" name="Google Shape;278;p42"/>
          <p:cNvSpPr txBox="1">
            <a:spLocks noGrp="1"/>
          </p:cNvSpPr>
          <p:nvPr>
            <p:ph type="body" idx="2"/>
          </p:nvPr>
        </p:nvSpPr>
        <p:spPr>
          <a:xfrm>
            <a:off x="5886572" y="17059124"/>
            <a:ext cx="7970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79" name="Google Shape;279;p42"/>
          <p:cNvSpPr txBox="1">
            <a:spLocks noGrp="1"/>
          </p:cNvSpPr>
          <p:nvPr>
            <p:ph type="body" idx="3"/>
          </p:nvPr>
        </p:nvSpPr>
        <p:spPr>
          <a:xfrm>
            <a:off x="14335072" y="17727056"/>
            <a:ext cx="7956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80" name="Google Shape;280;p42"/>
          <p:cNvSpPr txBox="1">
            <a:spLocks noGrp="1"/>
          </p:cNvSpPr>
          <p:nvPr>
            <p:ph type="body" idx="4"/>
          </p:nvPr>
        </p:nvSpPr>
        <p:spPr>
          <a:xfrm>
            <a:off x="5886572" y="17727056"/>
            <a:ext cx="7970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81" name="Google Shape;281;p42"/>
          <p:cNvSpPr>
            <a:spLocks noGrp="1"/>
          </p:cNvSpPr>
          <p:nvPr>
            <p:ph type="pic" idx="5"/>
          </p:nvPr>
        </p:nvSpPr>
        <p:spPr>
          <a:xfrm>
            <a:off x="5886572"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82" name="Google Shape;282;p42"/>
          <p:cNvSpPr>
            <a:spLocks noGrp="1"/>
          </p:cNvSpPr>
          <p:nvPr>
            <p:ph type="pic" idx="6"/>
          </p:nvPr>
        </p:nvSpPr>
        <p:spPr>
          <a:xfrm>
            <a:off x="14335072"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83" name="Google Shape;283;p42"/>
          <p:cNvSpPr>
            <a:spLocks noGrp="1"/>
          </p:cNvSpPr>
          <p:nvPr>
            <p:ph type="pic" idx="7"/>
          </p:nvPr>
        </p:nvSpPr>
        <p:spPr>
          <a:xfrm>
            <a:off x="22783576"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84" name="Google Shape;284;p42"/>
          <p:cNvSpPr txBox="1">
            <a:spLocks noGrp="1"/>
          </p:cNvSpPr>
          <p:nvPr>
            <p:ph type="body" idx="8"/>
          </p:nvPr>
        </p:nvSpPr>
        <p:spPr>
          <a:xfrm>
            <a:off x="22783576" y="17059124"/>
            <a:ext cx="79512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85" name="Google Shape;285;p42"/>
          <p:cNvSpPr txBox="1">
            <a:spLocks noGrp="1"/>
          </p:cNvSpPr>
          <p:nvPr>
            <p:ph type="body" idx="9"/>
          </p:nvPr>
        </p:nvSpPr>
        <p:spPr>
          <a:xfrm>
            <a:off x="22783576" y="17727056"/>
            <a:ext cx="79512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86" name="Google Shape;286;p42"/>
          <p:cNvSpPr>
            <a:spLocks noGrp="1"/>
          </p:cNvSpPr>
          <p:nvPr>
            <p:ph type="pic" idx="13"/>
          </p:nvPr>
        </p:nvSpPr>
        <p:spPr>
          <a:xfrm>
            <a:off x="18534612"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87" name="Google Shape;287;p42"/>
          <p:cNvSpPr>
            <a:spLocks noGrp="1"/>
          </p:cNvSpPr>
          <p:nvPr>
            <p:ph type="pic" idx="14"/>
          </p:nvPr>
        </p:nvSpPr>
        <p:spPr>
          <a:xfrm>
            <a:off x="10086108"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88" name="Google Shape;288;p42"/>
          <p:cNvSpPr>
            <a:spLocks noGrp="1"/>
          </p:cNvSpPr>
          <p:nvPr>
            <p:ph type="pic" idx="15"/>
          </p:nvPr>
        </p:nvSpPr>
        <p:spPr>
          <a:xfrm>
            <a:off x="1637604"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89" name="Google Shape;289;p42"/>
          <p:cNvSpPr>
            <a:spLocks noGrp="1"/>
          </p:cNvSpPr>
          <p:nvPr>
            <p:ph type="pic" idx="16"/>
          </p:nvPr>
        </p:nvSpPr>
        <p:spPr>
          <a:xfrm>
            <a:off x="26983112"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290" name="Google Shape;290;p42"/>
          <p:cNvSpPr txBox="1">
            <a:spLocks noGrp="1"/>
          </p:cNvSpPr>
          <p:nvPr>
            <p:ph type="body" idx="17"/>
          </p:nvPr>
        </p:nvSpPr>
        <p:spPr>
          <a:xfrm>
            <a:off x="10094408"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91" name="Google Shape;291;p42"/>
          <p:cNvSpPr txBox="1">
            <a:spLocks noGrp="1"/>
          </p:cNvSpPr>
          <p:nvPr>
            <p:ph type="body" idx="18"/>
          </p:nvPr>
        </p:nvSpPr>
        <p:spPr>
          <a:xfrm>
            <a:off x="1637604"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92" name="Google Shape;292;p42"/>
          <p:cNvSpPr txBox="1">
            <a:spLocks noGrp="1"/>
          </p:cNvSpPr>
          <p:nvPr>
            <p:ph type="body" idx="19"/>
          </p:nvPr>
        </p:nvSpPr>
        <p:spPr>
          <a:xfrm>
            <a:off x="10094408"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93" name="Google Shape;293;p42"/>
          <p:cNvSpPr txBox="1">
            <a:spLocks noGrp="1"/>
          </p:cNvSpPr>
          <p:nvPr>
            <p:ph type="body" idx="20"/>
          </p:nvPr>
        </p:nvSpPr>
        <p:spPr>
          <a:xfrm>
            <a:off x="1637604"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94" name="Google Shape;294;p42"/>
          <p:cNvSpPr txBox="1">
            <a:spLocks noGrp="1"/>
          </p:cNvSpPr>
          <p:nvPr>
            <p:ph type="body" idx="21"/>
          </p:nvPr>
        </p:nvSpPr>
        <p:spPr>
          <a:xfrm>
            <a:off x="18534604"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95" name="Google Shape;295;p42"/>
          <p:cNvSpPr txBox="1">
            <a:spLocks noGrp="1"/>
          </p:cNvSpPr>
          <p:nvPr>
            <p:ph type="body" idx="22"/>
          </p:nvPr>
        </p:nvSpPr>
        <p:spPr>
          <a:xfrm>
            <a:off x="18534604"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96" name="Google Shape;296;p42"/>
          <p:cNvSpPr txBox="1">
            <a:spLocks noGrp="1"/>
          </p:cNvSpPr>
          <p:nvPr>
            <p:ph type="body" idx="23"/>
          </p:nvPr>
        </p:nvSpPr>
        <p:spPr>
          <a:xfrm>
            <a:off x="26983112"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97" name="Google Shape;297;p42"/>
          <p:cNvSpPr txBox="1">
            <a:spLocks noGrp="1"/>
          </p:cNvSpPr>
          <p:nvPr>
            <p:ph type="body" idx="24"/>
          </p:nvPr>
        </p:nvSpPr>
        <p:spPr>
          <a:xfrm>
            <a:off x="26983112"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298" name="Google Shape;298;p42"/>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299" name="Google Shape;299;p42"/>
          <p:cNvSpPr txBox="1">
            <a:spLocks noGrp="1"/>
          </p:cNvSpPr>
          <p:nvPr>
            <p:ph type="body" idx="25"/>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7154377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8-up Image">
  <p:cSld name="8-up Image">
    <p:spTree>
      <p:nvGrpSpPr>
        <p:cNvPr id="1" name="Shape 300"/>
        <p:cNvGrpSpPr/>
        <p:nvPr/>
      </p:nvGrpSpPr>
      <p:grpSpPr>
        <a:xfrm>
          <a:off x="0" y="0"/>
          <a:ext cx="0" cy="0"/>
          <a:chOff x="0" y="0"/>
          <a:chExt cx="0" cy="0"/>
        </a:xfrm>
      </p:grpSpPr>
      <p:sp>
        <p:nvSpPr>
          <p:cNvPr id="301" name="Google Shape;301;p43"/>
          <p:cNvSpPr>
            <a:spLocks noGrp="1"/>
          </p:cNvSpPr>
          <p:nvPr>
            <p:ph type="pic" idx="2"/>
          </p:nvPr>
        </p:nvSpPr>
        <p:spPr>
          <a:xfrm>
            <a:off x="1637604"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02" name="Google Shape;302;p43"/>
          <p:cNvSpPr>
            <a:spLocks noGrp="1"/>
          </p:cNvSpPr>
          <p:nvPr>
            <p:ph type="pic" idx="3"/>
          </p:nvPr>
        </p:nvSpPr>
        <p:spPr>
          <a:xfrm>
            <a:off x="10086104"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03" name="Google Shape;303;p43"/>
          <p:cNvSpPr>
            <a:spLocks noGrp="1"/>
          </p:cNvSpPr>
          <p:nvPr>
            <p:ph type="pic" idx="4"/>
          </p:nvPr>
        </p:nvSpPr>
        <p:spPr>
          <a:xfrm>
            <a:off x="18534608"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04" name="Google Shape;304;p43"/>
          <p:cNvSpPr>
            <a:spLocks noGrp="1"/>
          </p:cNvSpPr>
          <p:nvPr>
            <p:ph type="pic" idx="5"/>
          </p:nvPr>
        </p:nvSpPr>
        <p:spPr>
          <a:xfrm>
            <a:off x="18534612"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05" name="Google Shape;305;p43"/>
          <p:cNvSpPr>
            <a:spLocks noGrp="1"/>
          </p:cNvSpPr>
          <p:nvPr>
            <p:ph type="pic" idx="6"/>
          </p:nvPr>
        </p:nvSpPr>
        <p:spPr>
          <a:xfrm>
            <a:off x="10086108"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06" name="Google Shape;306;p43"/>
          <p:cNvSpPr>
            <a:spLocks noGrp="1"/>
          </p:cNvSpPr>
          <p:nvPr>
            <p:ph type="pic" idx="7"/>
          </p:nvPr>
        </p:nvSpPr>
        <p:spPr>
          <a:xfrm>
            <a:off x="1637604"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07" name="Google Shape;307;p43"/>
          <p:cNvSpPr>
            <a:spLocks noGrp="1"/>
          </p:cNvSpPr>
          <p:nvPr>
            <p:ph type="pic" idx="8"/>
          </p:nvPr>
        </p:nvSpPr>
        <p:spPr>
          <a:xfrm>
            <a:off x="26983112" y="484981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08" name="Google Shape;308;p43"/>
          <p:cNvSpPr>
            <a:spLocks noGrp="1"/>
          </p:cNvSpPr>
          <p:nvPr>
            <p:ph type="pic" idx="9"/>
          </p:nvPr>
        </p:nvSpPr>
        <p:spPr>
          <a:xfrm>
            <a:off x="26968060" y="11926196"/>
            <a:ext cx="7956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09" name="Google Shape;309;p43"/>
          <p:cNvSpPr txBox="1">
            <a:spLocks noGrp="1"/>
          </p:cNvSpPr>
          <p:nvPr>
            <p:ph type="body" idx="1"/>
          </p:nvPr>
        </p:nvSpPr>
        <p:spPr>
          <a:xfrm>
            <a:off x="10094408"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10" name="Google Shape;310;p43"/>
          <p:cNvSpPr txBox="1">
            <a:spLocks noGrp="1"/>
          </p:cNvSpPr>
          <p:nvPr>
            <p:ph type="body" idx="13"/>
          </p:nvPr>
        </p:nvSpPr>
        <p:spPr>
          <a:xfrm>
            <a:off x="1637604"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11" name="Google Shape;311;p43"/>
          <p:cNvSpPr txBox="1">
            <a:spLocks noGrp="1"/>
          </p:cNvSpPr>
          <p:nvPr>
            <p:ph type="body" idx="14"/>
          </p:nvPr>
        </p:nvSpPr>
        <p:spPr>
          <a:xfrm>
            <a:off x="10094408"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12" name="Google Shape;312;p43"/>
          <p:cNvSpPr txBox="1">
            <a:spLocks noGrp="1"/>
          </p:cNvSpPr>
          <p:nvPr>
            <p:ph type="body" idx="15"/>
          </p:nvPr>
        </p:nvSpPr>
        <p:spPr>
          <a:xfrm>
            <a:off x="1637604"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13" name="Google Shape;313;p43"/>
          <p:cNvSpPr txBox="1">
            <a:spLocks noGrp="1"/>
          </p:cNvSpPr>
          <p:nvPr>
            <p:ph type="body" idx="16"/>
          </p:nvPr>
        </p:nvSpPr>
        <p:spPr>
          <a:xfrm>
            <a:off x="18534604"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14" name="Google Shape;314;p43"/>
          <p:cNvSpPr txBox="1">
            <a:spLocks noGrp="1"/>
          </p:cNvSpPr>
          <p:nvPr>
            <p:ph type="body" idx="17"/>
          </p:nvPr>
        </p:nvSpPr>
        <p:spPr>
          <a:xfrm>
            <a:off x="18534604"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15" name="Google Shape;315;p43"/>
          <p:cNvSpPr txBox="1">
            <a:spLocks noGrp="1"/>
          </p:cNvSpPr>
          <p:nvPr>
            <p:ph type="body" idx="18"/>
          </p:nvPr>
        </p:nvSpPr>
        <p:spPr>
          <a:xfrm>
            <a:off x="26983112" y="9981888"/>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16" name="Google Shape;316;p43"/>
          <p:cNvSpPr txBox="1">
            <a:spLocks noGrp="1"/>
          </p:cNvSpPr>
          <p:nvPr>
            <p:ph type="body" idx="19"/>
          </p:nvPr>
        </p:nvSpPr>
        <p:spPr>
          <a:xfrm>
            <a:off x="26983112" y="10669492"/>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17" name="Google Shape;317;p43"/>
          <p:cNvSpPr txBox="1">
            <a:spLocks noGrp="1"/>
          </p:cNvSpPr>
          <p:nvPr>
            <p:ph type="body" idx="20"/>
          </p:nvPr>
        </p:nvSpPr>
        <p:spPr>
          <a:xfrm>
            <a:off x="10087332" y="17059124"/>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18" name="Google Shape;318;p43"/>
          <p:cNvSpPr txBox="1">
            <a:spLocks noGrp="1"/>
          </p:cNvSpPr>
          <p:nvPr>
            <p:ph type="body" idx="21"/>
          </p:nvPr>
        </p:nvSpPr>
        <p:spPr>
          <a:xfrm>
            <a:off x="1630528" y="17059124"/>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19" name="Google Shape;319;p43"/>
          <p:cNvSpPr txBox="1">
            <a:spLocks noGrp="1"/>
          </p:cNvSpPr>
          <p:nvPr>
            <p:ph type="body" idx="22"/>
          </p:nvPr>
        </p:nvSpPr>
        <p:spPr>
          <a:xfrm>
            <a:off x="10087332" y="1774672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20" name="Google Shape;320;p43"/>
          <p:cNvSpPr txBox="1">
            <a:spLocks noGrp="1"/>
          </p:cNvSpPr>
          <p:nvPr>
            <p:ph type="body" idx="23"/>
          </p:nvPr>
        </p:nvSpPr>
        <p:spPr>
          <a:xfrm>
            <a:off x="1630528" y="1774672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21" name="Google Shape;321;p43"/>
          <p:cNvSpPr txBox="1">
            <a:spLocks noGrp="1"/>
          </p:cNvSpPr>
          <p:nvPr>
            <p:ph type="body" idx="24"/>
          </p:nvPr>
        </p:nvSpPr>
        <p:spPr>
          <a:xfrm>
            <a:off x="18527528" y="17059124"/>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22" name="Google Shape;322;p43"/>
          <p:cNvSpPr txBox="1">
            <a:spLocks noGrp="1"/>
          </p:cNvSpPr>
          <p:nvPr>
            <p:ph type="body" idx="25"/>
          </p:nvPr>
        </p:nvSpPr>
        <p:spPr>
          <a:xfrm>
            <a:off x="18527528" y="1774672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23" name="Google Shape;323;p43"/>
          <p:cNvSpPr txBox="1">
            <a:spLocks noGrp="1"/>
          </p:cNvSpPr>
          <p:nvPr>
            <p:ph type="body" idx="26"/>
          </p:nvPr>
        </p:nvSpPr>
        <p:spPr>
          <a:xfrm>
            <a:off x="26976036" y="17059124"/>
            <a:ext cx="7947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24" name="Google Shape;324;p43"/>
          <p:cNvSpPr txBox="1">
            <a:spLocks noGrp="1"/>
          </p:cNvSpPr>
          <p:nvPr>
            <p:ph type="body" idx="27"/>
          </p:nvPr>
        </p:nvSpPr>
        <p:spPr>
          <a:xfrm>
            <a:off x="26976036" y="17746728"/>
            <a:ext cx="7947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25" name="Google Shape;325;p43"/>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326" name="Google Shape;326;p43"/>
          <p:cNvSpPr txBox="1">
            <a:spLocks noGrp="1"/>
          </p:cNvSpPr>
          <p:nvPr>
            <p:ph type="body" idx="28"/>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4293445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9-up Image">
  <p:cSld name="9-up Image">
    <p:spTree>
      <p:nvGrpSpPr>
        <p:cNvPr id="1" name="Shape 327"/>
        <p:cNvGrpSpPr/>
        <p:nvPr/>
      </p:nvGrpSpPr>
      <p:grpSpPr>
        <a:xfrm>
          <a:off x="0" y="0"/>
          <a:ext cx="0" cy="0"/>
          <a:chOff x="0" y="0"/>
          <a:chExt cx="0" cy="0"/>
        </a:xfrm>
      </p:grpSpPr>
      <p:sp>
        <p:nvSpPr>
          <p:cNvPr id="328" name="Google Shape;328;p44"/>
          <p:cNvSpPr txBox="1">
            <a:spLocks noGrp="1"/>
          </p:cNvSpPr>
          <p:nvPr>
            <p:ph type="body" idx="1"/>
          </p:nvPr>
        </p:nvSpPr>
        <p:spPr>
          <a:xfrm>
            <a:off x="11782112" y="17059124"/>
            <a:ext cx="6261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29" name="Google Shape;329;p44"/>
          <p:cNvSpPr txBox="1">
            <a:spLocks noGrp="1"/>
          </p:cNvSpPr>
          <p:nvPr>
            <p:ph type="body" idx="2"/>
          </p:nvPr>
        </p:nvSpPr>
        <p:spPr>
          <a:xfrm>
            <a:off x="5037420" y="17059124"/>
            <a:ext cx="6254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30" name="Google Shape;330;p44"/>
          <p:cNvSpPr txBox="1">
            <a:spLocks noGrp="1"/>
          </p:cNvSpPr>
          <p:nvPr>
            <p:ph type="body" idx="3"/>
          </p:nvPr>
        </p:nvSpPr>
        <p:spPr>
          <a:xfrm>
            <a:off x="11782112" y="17727056"/>
            <a:ext cx="6261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31" name="Google Shape;331;p44"/>
          <p:cNvSpPr txBox="1">
            <a:spLocks noGrp="1"/>
          </p:cNvSpPr>
          <p:nvPr>
            <p:ph type="body" idx="4"/>
          </p:nvPr>
        </p:nvSpPr>
        <p:spPr>
          <a:xfrm>
            <a:off x="5037420" y="17727056"/>
            <a:ext cx="6254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32" name="Google Shape;332;p44"/>
          <p:cNvSpPr>
            <a:spLocks noGrp="1"/>
          </p:cNvSpPr>
          <p:nvPr>
            <p:ph type="pic" idx="5"/>
          </p:nvPr>
        </p:nvSpPr>
        <p:spPr>
          <a:xfrm>
            <a:off x="5021176"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3" name="Google Shape;333;p44"/>
          <p:cNvSpPr>
            <a:spLocks noGrp="1"/>
          </p:cNvSpPr>
          <p:nvPr>
            <p:ph type="pic" idx="6"/>
          </p:nvPr>
        </p:nvSpPr>
        <p:spPr>
          <a:xfrm>
            <a:off x="11779716"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4" name="Google Shape;334;p44"/>
          <p:cNvSpPr>
            <a:spLocks noGrp="1"/>
          </p:cNvSpPr>
          <p:nvPr>
            <p:ph type="pic" idx="7"/>
          </p:nvPr>
        </p:nvSpPr>
        <p:spPr>
          <a:xfrm>
            <a:off x="25286156"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5" name="Google Shape;335;p44"/>
          <p:cNvSpPr txBox="1">
            <a:spLocks noGrp="1"/>
          </p:cNvSpPr>
          <p:nvPr>
            <p:ph type="body" idx="8"/>
          </p:nvPr>
        </p:nvSpPr>
        <p:spPr>
          <a:xfrm>
            <a:off x="18532408" y="17059124"/>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36" name="Google Shape;336;p44"/>
          <p:cNvSpPr txBox="1">
            <a:spLocks noGrp="1"/>
          </p:cNvSpPr>
          <p:nvPr>
            <p:ph type="body" idx="9"/>
          </p:nvPr>
        </p:nvSpPr>
        <p:spPr>
          <a:xfrm>
            <a:off x="18532408" y="17727056"/>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37" name="Google Shape;337;p44"/>
          <p:cNvSpPr>
            <a:spLocks noGrp="1"/>
          </p:cNvSpPr>
          <p:nvPr>
            <p:ph type="pic" idx="13"/>
          </p:nvPr>
        </p:nvSpPr>
        <p:spPr>
          <a:xfrm>
            <a:off x="15152060"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8" name="Google Shape;338;p44"/>
          <p:cNvSpPr>
            <a:spLocks noGrp="1"/>
          </p:cNvSpPr>
          <p:nvPr>
            <p:ph type="pic" idx="14"/>
          </p:nvPr>
        </p:nvSpPr>
        <p:spPr>
          <a:xfrm>
            <a:off x="8394832"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39" name="Google Shape;339;p44"/>
          <p:cNvSpPr>
            <a:spLocks noGrp="1"/>
          </p:cNvSpPr>
          <p:nvPr>
            <p:ph type="pic" idx="15"/>
          </p:nvPr>
        </p:nvSpPr>
        <p:spPr>
          <a:xfrm>
            <a:off x="1637604"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40" name="Google Shape;340;p44"/>
          <p:cNvSpPr>
            <a:spLocks noGrp="1"/>
          </p:cNvSpPr>
          <p:nvPr>
            <p:ph type="pic" idx="16"/>
          </p:nvPr>
        </p:nvSpPr>
        <p:spPr>
          <a:xfrm>
            <a:off x="21909288"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41" name="Google Shape;341;p44"/>
          <p:cNvSpPr>
            <a:spLocks noGrp="1"/>
          </p:cNvSpPr>
          <p:nvPr>
            <p:ph type="pic" idx="17"/>
          </p:nvPr>
        </p:nvSpPr>
        <p:spPr>
          <a:xfrm>
            <a:off x="28666516"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42" name="Google Shape;342;p44"/>
          <p:cNvSpPr>
            <a:spLocks noGrp="1"/>
          </p:cNvSpPr>
          <p:nvPr>
            <p:ph type="pic" idx="18"/>
          </p:nvPr>
        </p:nvSpPr>
        <p:spPr>
          <a:xfrm>
            <a:off x="18527620"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43" name="Google Shape;343;p44"/>
          <p:cNvSpPr txBox="1">
            <a:spLocks noGrp="1"/>
          </p:cNvSpPr>
          <p:nvPr>
            <p:ph type="body" idx="19"/>
          </p:nvPr>
        </p:nvSpPr>
        <p:spPr>
          <a:xfrm>
            <a:off x="25307424" y="17059124"/>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44" name="Google Shape;344;p44"/>
          <p:cNvSpPr txBox="1">
            <a:spLocks noGrp="1"/>
          </p:cNvSpPr>
          <p:nvPr>
            <p:ph type="body" idx="20"/>
          </p:nvPr>
        </p:nvSpPr>
        <p:spPr>
          <a:xfrm>
            <a:off x="25307424" y="17727056"/>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45" name="Google Shape;345;p44"/>
          <p:cNvSpPr txBox="1">
            <a:spLocks noGrp="1"/>
          </p:cNvSpPr>
          <p:nvPr>
            <p:ph type="body" idx="21"/>
          </p:nvPr>
        </p:nvSpPr>
        <p:spPr>
          <a:xfrm>
            <a:off x="15141912"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46" name="Google Shape;346;p44"/>
          <p:cNvSpPr txBox="1">
            <a:spLocks noGrp="1"/>
          </p:cNvSpPr>
          <p:nvPr>
            <p:ph type="body" idx="22"/>
          </p:nvPr>
        </p:nvSpPr>
        <p:spPr>
          <a:xfrm>
            <a:off x="8391956"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47" name="Google Shape;347;p44"/>
          <p:cNvSpPr txBox="1">
            <a:spLocks noGrp="1"/>
          </p:cNvSpPr>
          <p:nvPr>
            <p:ph type="body" idx="23"/>
          </p:nvPr>
        </p:nvSpPr>
        <p:spPr>
          <a:xfrm>
            <a:off x="15141912"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48" name="Google Shape;348;p44"/>
          <p:cNvSpPr txBox="1">
            <a:spLocks noGrp="1"/>
          </p:cNvSpPr>
          <p:nvPr>
            <p:ph type="body" idx="24"/>
          </p:nvPr>
        </p:nvSpPr>
        <p:spPr>
          <a:xfrm>
            <a:off x="8391956"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49" name="Google Shape;349;p44"/>
          <p:cNvSpPr txBox="1">
            <a:spLocks noGrp="1"/>
          </p:cNvSpPr>
          <p:nvPr>
            <p:ph type="body" idx="25"/>
          </p:nvPr>
        </p:nvSpPr>
        <p:spPr>
          <a:xfrm>
            <a:off x="21900664"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50" name="Google Shape;350;p44"/>
          <p:cNvSpPr txBox="1">
            <a:spLocks noGrp="1"/>
          </p:cNvSpPr>
          <p:nvPr>
            <p:ph type="body" idx="26"/>
          </p:nvPr>
        </p:nvSpPr>
        <p:spPr>
          <a:xfrm>
            <a:off x="21900664"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51" name="Google Shape;351;p44"/>
          <p:cNvSpPr txBox="1">
            <a:spLocks noGrp="1"/>
          </p:cNvSpPr>
          <p:nvPr>
            <p:ph type="body" idx="27"/>
          </p:nvPr>
        </p:nvSpPr>
        <p:spPr>
          <a:xfrm>
            <a:off x="28666516"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52" name="Google Shape;352;p44"/>
          <p:cNvSpPr txBox="1">
            <a:spLocks noGrp="1"/>
          </p:cNvSpPr>
          <p:nvPr>
            <p:ph type="body" idx="28"/>
          </p:nvPr>
        </p:nvSpPr>
        <p:spPr>
          <a:xfrm>
            <a:off x="28666516"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53" name="Google Shape;353;p44"/>
          <p:cNvSpPr txBox="1">
            <a:spLocks noGrp="1"/>
          </p:cNvSpPr>
          <p:nvPr>
            <p:ph type="body" idx="29"/>
          </p:nvPr>
        </p:nvSpPr>
        <p:spPr>
          <a:xfrm>
            <a:off x="1637604"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54" name="Google Shape;354;p44"/>
          <p:cNvSpPr txBox="1">
            <a:spLocks noGrp="1"/>
          </p:cNvSpPr>
          <p:nvPr>
            <p:ph type="body" idx="30"/>
          </p:nvPr>
        </p:nvSpPr>
        <p:spPr>
          <a:xfrm>
            <a:off x="1637604"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55" name="Google Shape;355;p44"/>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356" name="Google Shape;356;p44"/>
          <p:cNvSpPr txBox="1">
            <a:spLocks noGrp="1"/>
          </p:cNvSpPr>
          <p:nvPr>
            <p:ph type="body" idx="3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27679873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0-up Image">
  <p:cSld name="10-up Image">
    <p:spTree>
      <p:nvGrpSpPr>
        <p:cNvPr id="1" name="Shape 357"/>
        <p:cNvGrpSpPr/>
        <p:nvPr/>
      </p:nvGrpSpPr>
      <p:grpSpPr>
        <a:xfrm>
          <a:off x="0" y="0"/>
          <a:ext cx="0" cy="0"/>
          <a:chOff x="0" y="0"/>
          <a:chExt cx="0" cy="0"/>
        </a:xfrm>
      </p:grpSpPr>
      <p:sp>
        <p:nvSpPr>
          <p:cNvPr id="358" name="Google Shape;358;p45"/>
          <p:cNvSpPr txBox="1">
            <a:spLocks noGrp="1"/>
          </p:cNvSpPr>
          <p:nvPr>
            <p:ph type="body" idx="1"/>
          </p:nvPr>
        </p:nvSpPr>
        <p:spPr>
          <a:xfrm>
            <a:off x="8382296" y="17059124"/>
            <a:ext cx="62616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59" name="Google Shape;359;p45"/>
          <p:cNvSpPr txBox="1">
            <a:spLocks noGrp="1"/>
          </p:cNvSpPr>
          <p:nvPr>
            <p:ph type="body" idx="2"/>
          </p:nvPr>
        </p:nvSpPr>
        <p:spPr>
          <a:xfrm>
            <a:off x="1637604" y="17059124"/>
            <a:ext cx="62544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60" name="Google Shape;360;p45"/>
          <p:cNvSpPr txBox="1">
            <a:spLocks noGrp="1"/>
          </p:cNvSpPr>
          <p:nvPr>
            <p:ph type="body" idx="3"/>
          </p:nvPr>
        </p:nvSpPr>
        <p:spPr>
          <a:xfrm>
            <a:off x="8382296" y="17727056"/>
            <a:ext cx="62616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61" name="Google Shape;361;p45"/>
          <p:cNvSpPr txBox="1">
            <a:spLocks noGrp="1"/>
          </p:cNvSpPr>
          <p:nvPr>
            <p:ph type="body" idx="4"/>
          </p:nvPr>
        </p:nvSpPr>
        <p:spPr>
          <a:xfrm>
            <a:off x="1637604" y="17727056"/>
            <a:ext cx="62544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62" name="Google Shape;362;p45"/>
          <p:cNvSpPr>
            <a:spLocks noGrp="1"/>
          </p:cNvSpPr>
          <p:nvPr>
            <p:ph type="pic" idx="5"/>
          </p:nvPr>
        </p:nvSpPr>
        <p:spPr>
          <a:xfrm>
            <a:off x="1637604"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3" name="Google Shape;363;p45"/>
          <p:cNvSpPr>
            <a:spLocks noGrp="1"/>
          </p:cNvSpPr>
          <p:nvPr>
            <p:ph type="pic" idx="6"/>
          </p:nvPr>
        </p:nvSpPr>
        <p:spPr>
          <a:xfrm>
            <a:off x="8396144"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4" name="Google Shape;364;p45"/>
          <p:cNvSpPr>
            <a:spLocks noGrp="1"/>
          </p:cNvSpPr>
          <p:nvPr>
            <p:ph type="pic" idx="7"/>
          </p:nvPr>
        </p:nvSpPr>
        <p:spPr>
          <a:xfrm>
            <a:off x="21902588"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5" name="Google Shape;365;p45"/>
          <p:cNvSpPr txBox="1">
            <a:spLocks noGrp="1"/>
          </p:cNvSpPr>
          <p:nvPr>
            <p:ph type="body" idx="8"/>
          </p:nvPr>
        </p:nvSpPr>
        <p:spPr>
          <a:xfrm>
            <a:off x="15132596" y="17059124"/>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66" name="Google Shape;366;p45"/>
          <p:cNvSpPr txBox="1">
            <a:spLocks noGrp="1"/>
          </p:cNvSpPr>
          <p:nvPr>
            <p:ph type="body" idx="9"/>
          </p:nvPr>
        </p:nvSpPr>
        <p:spPr>
          <a:xfrm>
            <a:off x="15132596" y="17727056"/>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67" name="Google Shape;367;p45"/>
          <p:cNvSpPr>
            <a:spLocks noGrp="1"/>
          </p:cNvSpPr>
          <p:nvPr>
            <p:ph type="pic" idx="13"/>
          </p:nvPr>
        </p:nvSpPr>
        <p:spPr>
          <a:xfrm>
            <a:off x="15152060"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8" name="Google Shape;368;p45"/>
          <p:cNvSpPr>
            <a:spLocks noGrp="1"/>
          </p:cNvSpPr>
          <p:nvPr>
            <p:ph type="pic" idx="14"/>
          </p:nvPr>
        </p:nvSpPr>
        <p:spPr>
          <a:xfrm>
            <a:off x="8394832"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69" name="Google Shape;369;p45"/>
          <p:cNvSpPr>
            <a:spLocks noGrp="1"/>
          </p:cNvSpPr>
          <p:nvPr>
            <p:ph type="pic" idx="15"/>
          </p:nvPr>
        </p:nvSpPr>
        <p:spPr>
          <a:xfrm>
            <a:off x="1637604"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70" name="Google Shape;370;p45"/>
          <p:cNvSpPr>
            <a:spLocks noGrp="1"/>
          </p:cNvSpPr>
          <p:nvPr>
            <p:ph type="pic" idx="16"/>
          </p:nvPr>
        </p:nvSpPr>
        <p:spPr>
          <a:xfrm>
            <a:off x="21909288"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71" name="Google Shape;371;p45"/>
          <p:cNvSpPr>
            <a:spLocks noGrp="1"/>
          </p:cNvSpPr>
          <p:nvPr>
            <p:ph type="pic" idx="17"/>
          </p:nvPr>
        </p:nvSpPr>
        <p:spPr>
          <a:xfrm>
            <a:off x="28666516" y="4848840"/>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72" name="Google Shape;372;p45"/>
          <p:cNvSpPr>
            <a:spLocks noGrp="1"/>
          </p:cNvSpPr>
          <p:nvPr>
            <p:ph type="pic" idx="18"/>
          </p:nvPr>
        </p:nvSpPr>
        <p:spPr>
          <a:xfrm>
            <a:off x="15144048"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73" name="Google Shape;373;p45"/>
          <p:cNvSpPr txBox="1">
            <a:spLocks noGrp="1"/>
          </p:cNvSpPr>
          <p:nvPr>
            <p:ph type="body" idx="19"/>
          </p:nvPr>
        </p:nvSpPr>
        <p:spPr>
          <a:xfrm>
            <a:off x="21907608" y="17059124"/>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74" name="Google Shape;374;p45"/>
          <p:cNvSpPr txBox="1">
            <a:spLocks noGrp="1"/>
          </p:cNvSpPr>
          <p:nvPr>
            <p:ph type="body" idx="20"/>
          </p:nvPr>
        </p:nvSpPr>
        <p:spPr>
          <a:xfrm>
            <a:off x="21907608" y="17727056"/>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75" name="Google Shape;375;p45"/>
          <p:cNvSpPr txBox="1">
            <a:spLocks noGrp="1"/>
          </p:cNvSpPr>
          <p:nvPr>
            <p:ph type="body" idx="21"/>
          </p:nvPr>
        </p:nvSpPr>
        <p:spPr>
          <a:xfrm>
            <a:off x="15141912"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76" name="Google Shape;376;p45"/>
          <p:cNvSpPr txBox="1">
            <a:spLocks noGrp="1"/>
          </p:cNvSpPr>
          <p:nvPr>
            <p:ph type="body" idx="22"/>
          </p:nvPr>
        </p:nvSpPr>
        <p:spPr>
          <a:xfrm>
            <a:off x="8391956"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77" name="Google Shape;377;p45"/>
          <p:cNvSpPr txBox="1">
            <a:spLocks noGrp="1"/>
          </p:cNvSpPr>
          <p:nvPr>
            <p:ph type="body" idx="23"/>
          </p:nvPr>
        </p:nvSpPr>
        <p:spPr>
          <a:xfrm>
            <a:off x="15141912"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78" name="Google Shape;378;p45"/>
          <p:cNvSpPr txBox="1">
            <a:spLocks noGrp="1"/>
          </p:cNvSpPr>
          <p:nvPr>
            <p:ph type="body" idx="24"/>
          </p:nvPr>
        </p:nvSpPr>
        <p:spPr>
          <a:xfrm>
            <a:off x="8391956"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79" name="Google Shape;379;p45"/>
          <p:cNvSpPr txBox="1">
            <a:spLocks noGrp="1"/>
          </p:cNvSpPr>
          <p:nvPr>
            <p:ph type="body" idx="25"/>
          </p:nvPr>
        </p:nvSpPr>
        <p:spPr>
          <a:xfrm>
            <a:off x="21900664"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80" name="Google Shape;380;p45"/>
          <p:cNvSpPr txBox="1">
            <a:spLocks noGrp="1"/>
          </p:cNvSpPr>
          <p:nvPr>
            <p:ph type="body" idx="26"/>
          </p:nvPr>
        </p:nvSpPr>
        <p:spPr>
          <a:xfrm>
            <a:off x="21900664"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81" name="Google Shape;381;p45"/>
          <p:cNvSpPr txBox="1">
            <a:spLocks noGrp="1"/>
          </p:cNvSpPr>
          <p:nvPr>
            <p:ph type="body" idx="27"/>
          </p:nvPr>
        </p:nvSpPr>
        <p:spPr>
          <a:xfrm>
            <a:off x="28666516"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82" name="Google Shape;382;p45"/>
          <p:cNvSpPr txBox="1">
            <a:spLocks noGrp="1"/>
          </p:cNvSpPr>
          <p:nvPr>
            <p:ph type="body" idx="28"/>
          </p:nvPr>
        </p:nvSpPr>
        <p:spPr>
          <a:xfrm>
            <a:off x="28666516"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83" name="Google Shape;383;p45"/>
          <p:cNvSpPr>
            <a:spLocks noGrp="1"/>
          </p:cNvSpPr>
          <p:nvPr>
            <p:ph type="pic" idx="29"/>
          </p:nvPr>
        </p:nvSpPr>
        <p:spPr>
          <a:xfrm>
            <a:off x="28661124" y="11926196"/>
            <a:ext cx="6264000" cy="4938000"/>
          </a:xfrm>
          <a:prstGeom prst="rect">
            <a:avLst/>
          </a:prstGeom>
          <a:solidFill>
            <a:srgbClr val="151617">
              <a:alpha val="60780"/>
            </a:srgbClr>
          </a:solidFill>
          <a:ln w="9525" cap="flat" cmpd="sng">
            <a:solidFill>
              <a:schemeClr val="accent5"/>
            </a:solidFill>
            <a:prstDash val="solid"/>
            <a:round/>
            <a:headEnd type="none" w="sm" len="sm"/>
            <a:tailEnd type="none" w="sm" len="sm"/>
          </a:ln>
        </p:spPr>
      </p:sp>
      <p:sp>
        <p:nvSpPr>
          <p:cNvPr id="384" name="Google Shape;384;p45"/>
          <p:cNvSpPr txBox="1">
            <a:spLocks noGrp="1"/>
          </p:cNvSpPr>
          <p:nvPr>
            <p:ph type="body" idx="30"/>
          </p:nvPr>
        </p:nvSpPr>
        <p:spPr>
          <a:xfrm>
            <a:off x="28644880" y="1710356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85" name="Google Shape;385;p45"/>
          <p:cNvSpPr txBox="1">
            <a:spLocks noGrp="1"/>
          </p:cNvSpPr>
          <p:nvPr>
            <p:ph type="body" idx="31"/>
          </p:nvPr>
        </p:nvSpPr>
        <p:spPr>
          <a:xfrm>
            <a:off x="28644880" y="17791176"/>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86" name="Google Shape;386;p45"/>
          <p:cNvSpPr txBox="1">
            <a:spLocks noGrp="1"/>
          </p:cNvSpPr>
          <p:nvPr>
            <p:ph type="body" idx="32"/>
          </p:nvPr>
        </p:nvSpPr>
        <p:spPr>
          <a:xfrm>
            <a:off x="1637604" y="9981888"/>
            <a:ext cx="6264000" cy="750000"/>
          </a:xfrm>
          <a:prstGeom prst="rect">
            <a:avLst/>
          </a:prstGeom>
          <a:noFill/>
          <a:ln>
            <a:noFill/>
          </a:ln>
        </p:spPr>
        <p:txBody>
          <a:bodyPr spcFirstLastPara="1" wrap="square" lIns="22850" tIns="11425" rIns="22850" bIns="11425" anchor="b" anchorCtr="0">
            <a:noAutofit/>
          </a:bodyPr>
          <a:lstStyle>
            <a:lvl1pPr marL="1828800" marR="0" lvl="0" indent="-914400" algn="ctr" rtl="0">
              <a:lnSpc>
                <a:spcPct val="90000"/>
              </a:lnSpc>
              <a:spcBef>
                <a:spcPts val="1200"/>
              </a:spcBef>
              <a:spcAft>
                <a:spcPts val="0"/>
              </a:spcAft>
              <a:buClr>
                <a:schemeClr val="lt1"/>
              </a:buClr>
              <a:buSzPts val="1000"/>
              <a:buFont typeface="NVIDIA Sans"/>
              <a:buNone/>
              <a:defRPr sz="4000" b="0" i="0" u="none" strike="noStrike" cap="none">
                <a:solidFill>
                  <a:schemeClr val="lt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87" name="Google Shape;387;p45"/>
          <p:cNvSpPr txBox="1">
            <a:spLocks noGrp="1"/>
          </p:cNvSpPr>
          <p:nvPr>
            <p:ph type="body" idx="33"/>
          </p:nvPr>
        </p:nvSpPr>
        <p:spPr>
          <a:xfrm>
            <a:off x="1637604" y="10669492"/>
            <a:ext cx="6264000" cy="7500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800"/>
              </a:spcBef>
              <a:spcAft>
                <a:spcPts val="0"/>
              </a:spcAft>
              <a:buClr>
                <a:schemeClr val="lt1"/>
              </a:buClr>
              <a:buSzPts val="700"/>
              <a:buFont typeface="NVIDIA Sans"/>
              <a:buNone/>
              <a:defRPr sz="2800" b="0" i="0" u="none" strike="noStrike" cap="none">
                <a:solidFill>
                  <a:schemeClr val="lt1"/>
                </a:solidFill>
                <a:latin typeface="NVIDIA Sans"/>
                <a:ea typeface="NVIDIA Sans"/>
                <a:cs typeface="NVIDIA Sans"/>
                <a:sym typeface="NVIDIA Sans"/>
              </a:defRPr>
            </a:lvl1pPr>
            <a:lvl2pPr marL="3657600" marR="0" lvl="1"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4pPr>
            <a:lvl5pPr marL="9144000" marR="0" lvl="4" indent="-914400" algn="l" rtl="0">
              <a:lnSpc>
                <a:spcPct val="90000"/>
              </a:lnSpc>
              <a:spcBef>
                <a:spcPts val="1600"/>
              </a:spcBef>
              <a:spcAft>
                <a:spcPts val="0"/>
              </a:spcAft>
              <a:buClr>
                <a:schemeClr val="dk1"/>
              </a:buClr>
              <a:buSzPts val="1000"/>
              <a:buFont typeface="NVIDIA Sans"/>
              <a:buNone/>
              <a:defRPr sz="4000" b="1"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388" name="Google Shape;388;p45"/>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389" name="Google Shape;389;p45"/>
          <p:cNvSpPr txBox="1">
            <a:spLocks noGrp="1"/>
          </p:cNvSpPr>
          <p:nvPr>
            <p:ph type="body" idx="34"/>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7809730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Demo - Image Layout">
  <p:cSld name="1_Demo - Image Layout">
    <p:spTree>
      <p:nvGrpSpPr>
        <p:cNvPr id="1" name="Shape 390"/>
        <p:cNvGrpSpPr/>
        <p:nvPr/>
      </p:nvGrpSpPr>
      <p:grpSpPr>
        <a:xfrm>
          <a:off x="0" y="0"/>
          <a:ext cx="0" cy="0"/>
          <a:chOff x="0" y="0"/>
          <a:chExt cx="0" cy="0"/>
        </a:xfrm>
      </p:grpSpPr>
      <p:pic>
        <p:nvPicPr>
          <p:cNvPr id="391" name="Google Shape;391;p46"/>
          <p:cNvPicPr preferRelativeResize="0"/>
          <p:nvPr/>
        </p:nvPicPr>
        <p:blipFill rotWithShape="1">
          <a:blip r:embed="rId2">
            <a:alphaModFix/>
          </a:blip>
          <a:srcRect/>
          <a:stretch/>
        </p:blipFill>
        <p:spPr>
          <a:xfrm>
            <a:off x="0" y="2"/>
            <a:ext cx="36576008" cy="20574004"/>
          </a:xfrm>
          <a:prstGeom prst="rect">
            <a:avLst/>
          </a:prstGeom>
          <a:noFill/>
          <a:ln>
            <a:noFill/>
          </a:ln>
        </p:spPr>
      </p:pic>
      <p:sp>
        <p:nvSpPr>
          <p:cNvPr id="392" name="Google Shape;392;p46"/>
          <p:cNvSpPr>
            <a:spLocks noGrp="1"/>
          </p:cNvSpPr>
          <p:nvPr>
            <p:ph type="pic" idx="2"/>
          </p:nvPr>
        </p:nvSpPr>
        <p:spPr>
          <a:xfrm>
            <a:off x="0" y="0"/>
            <a:ext cx="36576000" cy="20574000"/>
          </a:xfrm>
          <a:prstGeom prst="rect">
            <a:avLst/>
          </a:prstGeom>
          <a:solidFill>
            <a:srgbClr val="F2F2F2"/>
          </a:solidFill>
          <a:ln>
            <a:noFill/>
          </a:ln>
        </p:spPr>
      </p:sp>
    </p:spTree>
    <p:extLst>
      <p:ext uri="{BB962C8B-B14F-4D97-AF65-F5344CB8AC3E}">
        <p14:creationId xmlns:p14="http://schemas.microsoft.com/office/powerpoint/2010/main" val="25758321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Demo - Insert Video Layout">
  <p:cSld name="Demo - Insert Video Layout">
    <p:spTree>
      <p:nvGrpSpPr>
        <p:cNvPr id="1" name="Shape 393"/>
        <p:cNvGrpSpPr/>
        <p:nvPr/>
      </p:nvGrpSpPr>
      <p:grpSpPr>
        <a:xfrm>
          <a:off x="0" y="0"/>
          <a:ext cx="0" cy="0"/>
          <a:chOff x="0" y="0"/>
          <a:chExt cx="0" cy="0"/>
        </a:xfrm>
      </p:grpSpPr>
      <p:sp>
        <p:nvSpPr>
          <p:cNvPr id="394" name="Google Shape;394;p47"/>
          <p:cNvSpPr/>
          <p:nvPr/>
        </p:nvSpPr>
        <p:spPr>
          <a:xfrm>
            <a:off x="0" y="0"/>
            <a:ext cx="36576000" cy="20574000"/>
          </a:xfrm>
          <a:prstGeom prst="rect">
            <a:avLst/>
          </a:prstGeom>
          <a:solidFill>
            <a:schemeClr val="dk1"/>
          </a:soli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395" name="Google Shape;395;p47"/>
          <p:cNvSpPr>
            <a:spLocks noGrp="1"/>
          </p:cNvSpPr>
          <p:nvPr>
            <p:ph type="media" idx="2"/>
          </p:nvPr>
        </p:nvSpPr>
        <p:spPr>
          <a:xfrm>
            <a:off x="0" y="0"/>
            <a:ext cx="36576000" cy="20574000"/>
          </a:xfrm>
          <a:prstGeom prst="rect">
            <a:avLst/>
          </a:prstGeom>
          <a:solidFill>
            <a:srgbClr val="F2F2F2"/>
          </a:solidFill>
          <a:ln>
            <a:noFill/>
          </a:ln>
        </p:spPr>
        <p:txBody>
          <a:bodyPr spcFirstLastPara="1" wrap="square" lIns="22850" tIns="0" rIns="22850" bIns="1051550" anchor="ctr" anchorCtr="0">
            <a:noAutofit/>
          </a:bodyPr>
          <a:lstStyle>
            <a:lvl1pPr marR="0" lvl="0" algn="ctr" rtl="0">
              <a:lnSpc>
                <a:spcPct val="90000"/>
              </a:lnSpc>
              <a:spcBef>
                <a:spcPts val="3200"/>
              </a:spcBef>
              <a:spcAft>
                <a:spcPts val="0"/>
              </a:spcAft>
              <a:buClr>
                <a:schemeClr val="lt1"/>
              </a:buClr>
              <a:buSzPts val="2100"/>
              <a:buFont typeface="NVIDIA Sans"/>
              <a:buNone/>
              <a:defRPr sz="8400" b="1" i="0" u="none" strike="noStrike" cap="none">
                <a:solidFill>
                  <a:schemeClr val="lt1"/>
                </a:solidFill>
                <a:latin typeface="NVIDIA Sans"/>
                <a:ea typeface="NVIDIA Sans"/>
                <a:cs typeface="NVIDIA Sans"/>
                <a:sym typeface="NVIDIA Sans"/>
              </a:defRPr>
            </a:lvl1pPr>
            <a:lvl2pPr marR="0" lvl="1" algn="l" rtl="0">
              <a:lnSpc>
                <a:spcPct val="90000"/>
              </a:lnSpc>
              <a:spcBef>
                <a:spcPts val="1600"/>
              </a:spcBef>
              <a:spcAft>
                <a:spcPts val="0"/>
              </a:spcAft>
              <a:buClr>
                <a:schemeClr val="dk1"/>
              </a:buClr>
              <a:buSzPts val="1800"/>
              <a:buFont typeface="NVIDIA Sans"/>
              <a:buChar char="•"/>
              <a:defRPr sz="7200" b="0" i="0" u="none" strike="noStrike" cap="none">
                <a:solidFill>
                  <a:schemeClr val="dk1"/>
                </a:solidFill>
                <a:latin typeface="NVIDIA Sans"/>
                <a:ea typeface="NVIDIA Sans"/>
                <a:cs typeface="NVIDIA Sans"/>
                <a:sym typeface="NVIDIA Sans"/>
              </a:defRPr>
            </a:lvl2pPr>
            <a:lvl3pPr marR="0" lvl="2" algn="l" rtl="0">
              <a:lnSpc>
                <a:spcPct val="90000"/>
              </a:lnSpc>
              <a:spcBef>
                <a:spcPts val="1600"/>
              </a:spcBef>
              <a:spcAft>
                <a:spcPts val="0"/>
              </a:spcAft>
              <a:buClr>
                <a:schemeClr val="dk1"/>
              </a:buClr>
              <a:buSzPts val="1500"/>
              <a:buFont typeface="NVIDIA Sans"/>
              <a:buChar char="•"/>
              <a:defRPr sz="6000" b="0" i="0" u="none" strike="noStrike" cap="none">
                <a:solidFill>
                  <a:schemeClr val="dk1"/>
                </a:solidFill>
                <a:latin typeface="NVIDIA Sans"/>
                <a:ea typeface="NVIDIA Sans"/>
                <a:cs typeface="NVIDIA Sans"/>
                <a:sym typeface="NVIDIA Sans"/>
              </a:defRPr>
            </a:lvl3pPr>
            <a:lvl4pPr marR="0" lvl="3"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4pPr>
            <a:lvl5pPr marR="0" lvl="4"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5pPr>
            <a:lvl6pPr marR="0" lvl="5"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R="0" lvl="6"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R="0" lvl="7"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R="0" lvl="8"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8747622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396"/>
        <p:cNvGrpSpPr/>
        <p:nvPr/>
      </p:nvGrpSpPr>
      <p:grpSpPr>
        <a:xfrm>
          <a:off x="0" y="0"/>
          <a:ext cx="0" cy="0"/>
          <a:chOff x="0" y="0"/>
          <a:chExt cx="0" cy="0"/>
        </a:xfrm>
      </p:grpSpPr>
      <p:pic>
        <p:nvPicPr>
          <p:cNvPr id="397" name="Google Shape;397;p48"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398" name="Google Shape;398;p48"/>
          <p:cNvSpPr/>
          <p:nvPr/>
        </p:nvSpPr>
        <p:spPr>
          <a:xfrm>
            <a:off x="0" y="6963916"/>
            <a:ext cx="36576000" cy="13610400"/>
          </a:xfrm>
          <a:prstGeom prst="rect">
            <a:avLst/>
          </a:prstGeom>
          <a:gradFill>
            <a:gsLst>
              <a:gs pos="0">
                <a:schemeClr val="dk1"/>
              </a:gs>
              <a:gs pos="78000">
                <a:srgbClr val="FFFFFF">
                  <a:alpha val="54901"/>
                </a:srgbClr>
              </a:gs>
              <a:gs pos="100000">
                <a:srgbClr val="FFFFFF">
                  <a:alpha val="0"/>
                </a:srgbClr>
              </a:gs>
            </a:gsLst>
            <a:lin ang="5400012" scaled="0"/>
          </a:gra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cxnSp>
        <p:nvCxnSpPr>
          <p:cNvPr id="399" name="Google Shape;399;p48"/>
          <p:cNvCxnSpPr/>
          <p:nvPr/>
        </p:nvCxnSpPr>
        <p:spPr>
          <a:xfrm>
            <a:off x="0" y="11329276"/>
            <a:ext cx="36576000" cy="0"/>
          </a:xfrm>
          <a:prstGeom prst="straightConnector1">
            <a:avLst/>
          </a:prstGeom>
          <a:noFill/>
          <a:ln w="50800" cap="flat" cmpd="sng">
            <a:solidFill>
              <a:schemeClr val="dk2"/>
            </a:solidFill>
            <a:prstDash val="solid"/>
            <a:round/>
            <a:headEnd type="none" w="sm" len="sm"/>
            <a:tailEnd type="none" w="sm" len="sm"/>
          </a:ln>
        </p:spPr>
      </p:cxnSp>
      <p:sp>
        <p:nvSpPr>
          <p:cNvPr id="400" name="Google Shape;400;p48"/>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solidFill>
                  <a:schemeClr val="lt1"/>
                </a:solidFill>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401" name="Google Shape;401;p48"/>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6408949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mplex_Timeline">
  <p:cSld name="Complex_Timeline">
    <p:spTree>
      <p:nvGrpSpPr>
        <p:cNvPr id="1" name="Shape 402"/>
        <p:cNvGrpSpPr/>
        <p:nvPr/>
      </p:nvGrpSpPr>
      <p:grpSpPr>
        <a:xfrm>
          <a:off x="0" y="0"/>
          <a:ext cx="0" cy="0"/>
          <a:chOff x="0" y="0"/>
          <a:chExt cx="0" cy="0"/>
        </a:xfrm>
      </p:grpSpPr>
      <p:pic>
        <p:nvPicPr>
          <p:cNvPr id="403" name="Google Shape;403;p49"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404" name="Google Shape;404;p49"/>
          <p:cNvSpPr/>
          <p:nvPr/>
        </p:nvSpPr>
        <p:spPr>
          <a:xfrm>
            <a:off x="0" y="6963916"/>
            <a:ext cx="36576000" cy="13610400"/>
          </a:xfrm>
          <a:prstGeom prst="rect">
            <a:avLst/>
          </a:prstGeom>
          <a:gradFill>
            <a:gsLst>
              <a:gs pos="0">
                <a:schemeClr val="dk1"/>
              </a:gs>
              <a:gs pos="78000">
                <a:srgbClr val="FFFFFF">
                  <a:alpha val="54901"/>
                </a:srgbClr>
              </a:gs>
              <a:gs pos="100000">
                <a:srgbClr val="FFFFFF">
                  <a:alpha val="0"/>
                </a:srgbClr>
              </a:gs>
            </a:gsLst>
            <a:lin ang="5400012" scaled="0"/>
          </a:grad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dk1"/>
              </a:solidFill>
              <a:latin typeface="NVIDIA Sans"/>
              <a:ea typeface="NVIDIA Sans"/>
              <a:cs typeface="NVIDIA Sans"/>
              <a:sym typeface="NVIDIA Sans"/>
            </a:endParaRPr>
          </a:p>
        </p:txBody>
      </p:sp>
      <p:sp>
        <p:nvSpPr>
          <p:cNvPr id="405" name="Google Shape;405;p49"/>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solidFill>
                  <a:schemeClr val="lt1"/>
                </a:solidFill>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406" name="Google Shape;406;p49"/>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800" marR="0" lvl="0" indent="-914400" algn="ctr" rtl="0">
              <a:lnSpc>
                <a:spcPct val="9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L="3657600" marR="0" lvl="1"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11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41794717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Embargo">
  <p:cSld name="Embargo">
    <p:spTree>
      <p:nvGrpSpPr>
        <p:cNvPr id="1" name="Shape 407"/>
        <p:cNvGrpSpPr/>
        <p:nvPr/>
      </p:nvGrpSpPr>
      <p:grpSpPr>
        <a:xfrm>
          <a:off x="0" y="0"/>
          <a:ext cx="0" cy="0"/>
          <a:chOff x="0" y="0"/>
          <a:chExt cx="0" cy="0"/>
        </a:xfrm>
      </p:grpSpPr>
      <p:sp>
        <p:nvSpPr>
          <p:cNvPr id="408" name="Google Shape;408;p50"/>
          <p:cNvSpPr/>
          <p:nvPr/>
        </p:nvSpPr>
        <p:spPr>
          <a:xfrm>
            <a:off x="0" y="0"/>
            <a:ext cx="36576000" cy="20574000"/>
          </a:xfrm>
          <a:prstGeom prst="rect">
            <a:avLst/>
          </a:prstGeom>
          <a:solidFill>
            <a:srgbClr val="9E0000"/>
          </a:solidFill>
          <a:ln>
            <a:noFill/>
          </a:ln>
        </p:spPr>
        <p:txBody>
          <a:bodyPr spcFirstLastPara="1" wrap="square" lIns="91400" tIns="45700" rIns="91400" bIns="45700" anchor="ctr" anchorCtr="0">
            <a:noAutofit/>
          </a:bodyPr>
          <a:lstStyle/>
          <a:p>
            <a:pPr marL="0" marR="0" lvl="0" indent="0" algn="ctr" rtl="0">
              <a:spcBef>
                <a:spcPts val="0"/>
              </a:spcBef>
              <a:spcAft>
                <a:spcPts val="0"/>
              </a:spcAft>
              <a:buNone/>
            </a:pPr>
            <a:endParaRPr sz="2000">
              <a:solidFill>
                <a:schemeClr val="lt1"/>
              </a:solidFill>
              <a:latin typeface="NVIDIA Sans"/>
              <a:ea typeface="NVIDIA Sans"/>
              <a:cs typeface="NVIDIA Sans"/>
              <a:sym typeface="NVIDIA Sans"/>
            </a:endParaRPr>
          </a:p>
        </p:txBody>
      </p:sp>
      <p:sp>
        <p:nvSpPr>
          <p:cNvPr id="409" name="Google Shape;409;p50"/>
          <p:cNvSpPr txBox="1">
            <a:spLocks noGrp="1"/>
          </p:cNvSpPr>
          <p:nvPr>
            <p:ph type="body" idx="1"/>
          </p:nvPr>
        </p:nvSpPr>
        <p:spPr>
          <a:xfrm>
            <a:off x="7634260" y="10772000"/>
            <a:ext cx="22734000" cy="5476800"/>
          </a:xfrm>
          <a:prstGeom prst="rect">
            <a:avLst/>
          </a:prstGeom>
          <a:noFill/>
          <a:ln>
            <a:noFill/>
          </a:ln>
        </p:spPr>
        <p:txBody>
          <a:bodyPr spcFirstLastPara="1" wrap="square" lIns="22850" tIns="11425" rIns="22850" bIns="11425" anchor="t" anchorCtr="0">
            <a:noAutofit/>
          </a:bodyPr>
          <a:lstStyle>
            <a:lvl1pPr marL="1828800" marR="0" lvl="0" indent="-914400" algn="l" rtl="0">
              <a:lnSpc>
                <a:spcPct val="90000"/>
              </a:lnSpc>
              <a:spcBef>
                <a:spcPts val="0"/>
              </a:spcBef>
              <a:spcAft>
                <a:spcPts val="0"/>
              </a:spcAft>
              <a:buClr>
                <a:schemeClr val="dk1"/>
              </a:buClr>
              <a:buSzPts val="1100"/>
              <a:buFont typeface="NVIDIA Sans"/>
              <a:buNone/>
              <a:defRPr sz="4400" b="0" i="0" u="none" strike="noStrike" cap="none">
                <a:solidFill>
                  <a:schemeClr val="dk1"/>
                </a:solidFill>
                <a:latin typeface="NVIDIA Sans Medium"/>
                <a:ea typeface="NVIDIA Sans Medium"/>
                <a:cs typeface="NVIDIA Sans Medium"/>
                <a:sym typeface="NVIDIA Sans Medium"/>
              </a:defRPr>
            </a:lvl1pPr>
            <a:lvl2pPr marL="3657600" marR="0" lvl="1" indent="-914400" algn="l" rtl="0">
              <a:lnSpc>
                <a:spcPct val="90000"/>
              </a:lnSpc>
              <a:spcBef>
                <a:spcPts val="1600"/>
              </a:spcBef>
              <a:spcAft>
                <a:spcPts val="0"/>
              </a:spcAft>
              <a:buClr>
                <a:schemeClr val="dk2"/>
              </a:buClr>
              <a:buSzPts val="1900"/>
              <a:buFont typeface="NVIDIA Sans"/>
              <a:buNone/>
              <a:defRPr sz="7600" b="0" i="0" u="none" strike="noStrike" cap="none">
                <a:solidFill>
                  <a:schemeClr val="dk2"/>
                </a:solidFill>
                <a:latin typeface="NVIDIA Sans"/>
                <a:ea typeface="NVIDIA Sans"/>
                <a:cs typeface="NVIDIA Sans"/>
                <a:sym typeface="NVIDIA Sans"/>
              </a:defRPr>
            </a:lvl2pPr>
            <a:lvl3pPr marL="5486400" marR="0" lvl="2" indent="-914400" algn="l" rtl="0">
              <a:lnSpc>
                <a:spcPct val="90000"/>
              </a:lnSpc>
              <a:spcBef>
                <a:spcPts val="1600"/>
              </a:spcBef>
              <a:spcAft>
                <a:spcPts val="0"/>
              </a:spcAft>
              <a:buClr>
                <a:schemeClr val="dk2"/>
              </a:buClr>
              <a:buSzPts val="1900"/>
              <a:buFont typeface="NVIDIA Sans"/>
              <a:buNone/>
              <a:defRPr sz="7600" b="0" i="0" u="none" strike="noStrike" cap="none">
                <a:solidFill>
                  <a:schemeClr val="dk2"/>
                </a:solidFill>
                <a:latin typeface="NVIDIA Sans"/>
                <a:ea typeface="NVIDIA Sans"/>
                <a:cs typeface="NVIDIA Sans"/>
                <a:sym typeface="NVIDIA Sans"/>
              </a:defRPr>
            </a:lvl3pPr>
            <a:lvl4pPr marL="7315200" marR="0" lvl="3" indent="-914400" algn="l" rtl="0">
              <a:lnSpc>
                <a:spcPct val="90000"/>
              </a:lnSpc>
              <a:spcBef>
                <a:spcPts val="1600"/>
              </a:spcBef>
              <a:spcAft>
                <a:spcPts val="0"/>
              </a:spcAft>
              <a:buClr>
                <a:schemeClr val="dk1"/>
              </a:buClr>
              <a:buSzPts val="1400"/>
              <a:buFont typeface="NVIDIA Sans"/>
              <a:buNone/>
              <a:defRPr sz="5600" b="0" i="0" u="none" strike="noStrike" cap="none">
                <a:solidFill>
                  <a:schemeClr val="dk1"/>
                </a:solidFill>
                <a:latin typeface="NVIDIA Sans"/>
                <a:ea typeface="NVIDIA Sans"/>
                <a:cs typeface="NVIDIA Sans"/>
                <a:sym typeface="NVIDIA Sans"/>
              </a:defRPr>
            </a:lvl4pPr>
            <a:lvl5pPr marL="9144000" marR="0" lvl="4"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5pPr>
            <a:lvl6pPr marL="10972800" marR="0" lvl="5"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270000" algn="l" rtl="0">
              <a:lnSpc>
                <a:spcPct val="90000"/>
              </a:lnSpc>
              <a:spcBef>
                <a:spcPts val="1600"/>
              </a:spcBef>
              <a:spcAft>
                <a:spcPts val="0"/>
              </a:spcAft>
              <a:buClr>
                <a:schemeClr val="dk1"/>
              </a:buClr>
              <a:buSzPts val="1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410" name="Google Shape;410;p50"/>
          <p:cNvSpPr txBox="1">
            <a:spLocks noGrp="1"/>
          </p:cNvSpPr>
          <p:nvPr>
            <p:ph type="title"/>
          </p:nvPr>
        </p:nvSpPr>
        <p:spPr>
          <a:xfrm>
            <a:off x="7634260" y="9024760"/>
            <a:ext cx="22734000" cy="1754400"/>
          </a:xfrm>
          <a:prstGeom prst="rect">
            <a:avLst/>
          </a:prstGeom>
          <a:noFill/>
          <a:ln>
            <a:noFill/>
          </a:ln>
        </p:spPr>
        <p:txBody>
          <a:bodyPr spcFirstLastPara="1" wrap="square" lIns="22850" tIns="11425" rIns="22850" bIns="11425" anchor="b" anchorCtr="0">
            <a:normAutofit/>
          </a:bodyPr>
          <a:lstStyle>
            <a:lvl1pPr lvl="0" algn="l" rtl="0">
              <a:lnSpc>
                <a:spcPct val="90000"/>
              </a:lnSpc>
              <a:spcBef>
                <a:spcPts val="0"/>
              </a:spcBef>
              <a:spcAft>
                <a:spcPts val="0"/>
              </a:spcAft>
              <a:buClr>
                <a:schemeClr val="dk1"/>
              </a:buClr>
              <a:buSzPts val="3000"/>
              <a:buFont typeface="NVIDIA Sans Light"/>
              <a:buNone/>
              <a:defRPr sz="12000" b="0" cap="none">
                <a:solidFill>
                  <a:schemeClr val="dk1"/>
                </a:solidFill>
                <a:latin typeface="NVIDIA Sans Light"/>
                <a:ea typeface="NVIDIA Sans Light"/>
                <a:cs typeface="NVIDIA Sans Light"/>
                <a:sym typeface="NVIDIA Sans Light"/>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pic>
        <p:nvPicPr>
          <p:cNvPr id="411" name="Google Shape;411;p50" descr="A close up of a logo&#10;&#10;Description automatically generated"/>
          <p:cNvPicPr preferRelativeResize="0"/>
          <p:nvPr/>
        </p:nvPicPr>
        <p:blipFill rotWithShape="1">
          <a:blip r:embed="rId2">
            <a:alphaModFix/>
          </a:blip>
          <a:srcRect/>
          <a:stretch/>
        </p:blipFill>
        <p:spPr>
          <a:xfrm>
            <a:off x="7193142" y="6248046"/>
            <a:ext cx="2357260" cy="2357260"/>
          </a:xfrm>
          <a:prstGeom prst="rect">
            <a:avLst/>
          </a:prstGeom>
          <a:noFill/>
          <a:ln>
            <a:noFill/>
          </a:ln>
        </p:spPr>
      </p:pic>
    </p:spTree>
    <p:extLst>
      <p:ext uri="{BB962C8B-B14F-4D97-AF65-F5344CB8AC3E}">
        <p14:creationId xmlns:p14="http://schemas.microsoft.com/office/powerpoint/2010/main" val="4181386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412"/>
        <p:cNvGrpSpPr/>
        <p:nvPr/>
      </p:nvGrpSpPr>
      <p:grpSpPr>
        <a:xfrm>
          <a:off x="0" y="0"/>
          <a:ext cx="0" cy="0"/>
          <a:chOff x="0" y="0"/>
          <a:chExt cx="0" cy="0"/>
        </a:xfrm>
      </p:grpSpPr>
      <p:pic>
        <p:nvPicPr>
          <p:cNvPr id="413" name="Google Shape;413;p51" descr="A green and white background&#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pic>
        <p:nvPicPr>
          <p:cNvPr id="414" name="Google Shape;414;p51" descr="A picture containing graphics, logo, symbol, graphic design&#10;&#10;Description automatically generated"/>
          <p:cNvPicPr preferRelativeResize="0"/>
          <p:nvPr/>
        </p:nvPicPr>
        <p:blipFill rotWithShape="1">
          <a:blip r:embed="rId3">
            <a:alphaModFix/>
          </a:blip>
          <a:srcRect/>
          <a:stretch/>
        </p:blipFill>
        <p:spPr>
          <a:xfrm>
            <a:off x="816126" y="773534"/>
            <a:ext cx="8365988" cy="2882316"/>
          </a:xfrm>
          <a:prstGeom prst="rect">
            <a:avLst/>
          </a:prstGeom>
          <a:noFill/>
          <a:ln>
            <a:noFill/>
          </a:ln>
        </p:spPr>
      </p:pic>
    </p:spTree>
    <p:extLst>
      <p:ext uri="{BB962C8B-B14F-4D97-AF65-F5344CB8AC3E}">
        <p14:creationId xmlns:p14="http://schemas.microsoft.com/office/powerpoint/2010/main" val="1303921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DING_Title, Subtitle, Bullets">
  <p:cSld name="1_CODING_Title, Subtitle, Bullets">
    <p:spTree>
      <p:nvGrpSpPr>
        <p:cNvPr id="1" name="Shape 415"/>
        <p:cNvGrpSpPr/>
        <p:nvPr/>
      </p:nvGrpSpPr>
      <p:grpSpPr>
        <a:xfrm>
          <a:off x="0" y="0"/>
          <a:ext cx="0" cy="0"/>
          <a:chOff x="0" y="0"/>
          <a:chExt cx="0" cy="0"/>
        </a:xfrm>
      </p:grpSpPr>
      <p:sp>
        <p:nvSpPr>
          <p:cNvPr id="416" name="Google Shape;416;p52"/>
          <p:cNvSpPr txBox="1">
            <a:spLocks noGrp="1"/>
          </p:cNvSpPr>
          <p:nvPr>
            <p:ph type="title"/>
          </p:nvPr>
        </p:nvSpPr>
        <p:spPr>
          <a:xfrm>
            <a:off x="2514600" y="0"/>
            <a:ext cx="31546800" cy="2515200"/>
          </a:xfrm>
          <a:prstGeom prst="rect">
            <a:avLst/>
          </a:prstGeom>
          <a:noFill/>
          <a:ln>
            <a:noFill/>
          </a:ln>
        </p:spPr>
        <p:txBody>
          <a:bodyPr spcFirstLastPara="1" wrap="square" lIns="5725" tIns="2850" rIns="5725" bIns="2850" anchor="b" anchorCtr="0">
            <a:normAutofit/>
          </a:bodyPr>
          <a:lstStyle>
            <a:lvl1pPr lvl="0" algn="ctr" rtl="0">
              <a:lnSpc>
                <a:spcPct val="90000"/>
              </a:lnSpc>
              <a:spcBef>
                <a:spcPts val="0"/>
              </a:spcBef>
              <a:spcAft>
                <a:spcPts val="0"/>
              </a:spcAft>
              <a:buClr>
                <a:schemeClr val="lt1"/>
              </a:buClr>
              <a:buSzPts val="500"/>
              <a:buFont typeface="Roboto Mono"/>
              <a:buNone/>
              <a:defRPr sz="7200" b="1" cap="none">
                <a:latin typeface="Roboto Mono"/>
                <a:ea typeface="Roboto Mono"/>
                <a:cs typeface="Roboto Mono"/>
                <a:sym typeface="Roboto Mono"/>
              </a:defRPr>
            </a:lvl1pPr>
            <a:lvl2pPr lvl="1" rtl="0">
              <a:spcBef>
                <a:spcPts val="0"/>
              </a:spcBef>
              <a:spcAft>
                <a:spcPts val="0"/>
              </a:spcAft>
              <a:buSzPts val="100"/>
              <a:buNone/>
              <a:defRPr/>
            </a:lvl2pPr>
            <a:lvl3pPr lvl="2" rtl="0">
              <a:spcBef>
                <a:spcPts val="0"/>
              </a:spcBef>
              <a:spcAft>
                <a:spcPts val="0"/>
              </a:spcAft>
              <a:buSzPts val="100"/>
              <a:buNone/>
              <a:defRPr/>
            </a:lvl3pPr>
            <a:lvl4pPr lvl="3" rtl="0">
              <a:spcBef>
                <a:spcPts val="0"/>
              </a:spcBef>
              <a:spcAft>
                <a:spcPts val="0"/>
              </a:spcAft>
              <a:buSzPts val="100"/>
              <a:buNone/>
              <a:defRPr/>
            </a:lvl4pPr>
            <a:lvl5pPr lvl="4" rtl="0">
              <a:spcBef>
                <a:spcPts val="0"/>
              </a:spcBef>
              <a:spcAft>
                <a:spcPts val="0"/>
              </a:spcAft>
              <a:buSzPts val="100"/>
              <a:buNone/>
              <a:defRPr/>
            </a:lvl5pPr>
            <a:lvl6pPr lvl="5" rtl="0">
              <a:spcBef>
                <a:spcPts val="0"/>
              </a:spcBef>
              <a:spcAft>
                <a:spcPts val="0"/>
              </a:spcAft>
              <a:buSzPts val="100"/>
              <a:buNone/>
              <a:defRPr/>
            </a:lvl6pPr>
            <a:lvl7pPr lvl="6" rtl="0">
              <a:spcBef>
                <a:spcPts val="0"/>
              </a:spcBef>
              <a:spcAft>
                <a:spcPts val="0"/>
              </a:spcAft>
              <a:buSzPts val="100"/>
              <a:buNone/>
              <a:defRPr/>
            </a:lvl7pPr>
            <a:lvl8pPr lvl="7" rtl="0">
              <a:spcBef>
                <a:spcPts val="0"/>
              </a:spcBef>
              <a:spcAft>
                <a:spcPts val="0"/>
              </a:spcAft>
              <a:buSzPts val="100"/>
              <a:buNone/>
              <a:defRPr/>
            </a:lvl8pPr>
            <a:lvl9pPr lvl="8" rtl="0">
              <a:spcBef>
                <a:spcPts val="0"/>
              </a:spcBef>
              <a:spcAft>
                <a:spcPts val="0"/>
              </a:spcAft>
              <a:buSzPts val="100"/>
              <a:buNone/>
              <a:defRPr/>
            </a:lvl9pPr>
          </a:lstStyle>
          <a:p>
            <a:endParaRPr/>
          </a:p>
        </p:txBody>
      </p:sp>
      <p:sp>
        <p:nvSpPr>
          <p:cNvPr id="417" name="Google Shape;417;p52"/>
          <p:cNvSpPr txBox="1">
            <a:spLocks noGrp="1"/>
          </p:cNvSpPr>
          <p:nvPr>
            <p:ph type="body" idx="1"/>
          </p:nvPr>
        </p:nvSpPr>
        <p:spPr>
          <a:xfrm>
            <a:off x="2514600" y="4873752"/>
            <a:ext cx="31546800" cy="13652400"/>
          </a:xfrm>
          <a:prstGeom prst="rect">
            <a:avLst/>
          </a:prstGeom>
          <a:noFill/>
          <a:ln>
            <a:noFill/>
          </a:ln>
        </p:spPr>
        <p:txBody>
          <a:bodyPr spcFirstLastPara="1" wrap="square" lIns="5725" tIns="2850" rIns="5725" bIns="2850" anchor="t" anchorCtr="0">
            <a:noAutofit/>
          </a:bodyPr>
          <a:lstStyle>
            <a:lvl1pPr marL="1828800" marR="0" lvl="0" indent="-990600" algn="l" rtl="0">
              <a:lnSpc>
                <a:spcPct val="90000"/>
              </a:lnSpc>
              <a:spcBef>
                <a:spcPts val="3200"/>
              </a:spcBef>
              <a:spcAft>
                <a:spcPts val="0"/>
              </a:spcAft>
              <a:buClr>
                <a:schemeClr val="dk2"/>
              </a:buClr>
              <a:buSzPts val="300"/>
              <a:buFont typeface="NVIDIA Sans"/>
              <a:buChar char="•"/>
              <a:defRPr sz="4400" b="0" i="0" u="none" strike="noStrike" cap="none">
                <a:solidFill>
                  <a:schemeClr val="lt1"/>
                </a:solidFill>
                <a:latin typeface="Roboto Mono"/>
                <a:ea typeface="Roboto Mono"/>
                <a:cs typeface="Roboto Mono"/>
                <a:sym typeface="Roboto Mono"/>
              </a:defRPr>
            </a:lvl1pPr>
            <a:lvl2pPr marL="3657600" marR="0" lvl="1" indent="-990600" algn="l" rtl="0">
              <a:lnSpc>
                <a:spcPct val="90000"/>
              </a:lnSpc>
              <a:spcBef>
                <a:spcPts val="1600"/>
              </a:spcBef>
              <a:spcAft>
                <a:spcPts val="0"/>
              </a:spcAft>
              <a:buClr>
                <a:schemeClr val="dk2"/>
              </a:buClr>
              <a:buSzPts val="300"/>
              <a:buFont typeface="NVIDIA Sans"/>
              <a:buChar char="•"/>
              <a:defRPr sz="4000" b="0" i="0" u="none" strike="noStrike" cap="none">
                <a:solidFill>
                  <a:schemeClr val="lt1"/>
                </a:solidFill>
                <a:latin typeface="Roboto Mono"/>
                <a:ea typeface="Roboto Mono"/>
                <a:cs typeface="Roboto Mono"/>
                <a:sym typeface="Roboto Mono"/>
              </a:defRPr>
            </a:lvl2pPr>
            <a:lvl3pPr marL="5486400" marR="0" lvl="2" indent="-965200" algn="l" rtl="0">
              <a:lnSpc>
                <a:spcPct val="90000"/>
              </a:lnSpc>
              <a:spcBef>
                <a:spcPts val="1600"/>
              </a:spcBef>
              <a:spcAft>
                <a:spcPts val="0"/>
              </a:spcAft>
              <a:buClr>
                <a:schemeClr val="dk2"/>
              </a:buClr>
              <a:buSzPts val="200"/>
              <a:buFont typeface="NVIDIA Sans"/>
              <a:buChar char="•"/>
              <a:defRPr sz="3600" b="0" i="0" u="none" strike="noStrike" cap="none">
                <a:solidFill>
                  <a:schemeClr val="lt1"/>
                </a:solidFill>
                <a:latin typeface="Roboto Mono"/>
                <a:ea typeface="Roboto Mono"/>
                <a:cs typeface="Roboto Mono"/>
                <a:sym typeface="Roboto Mono"/>
              </a:defRPr>
            </a:lvl3pPr>
            <a:lvl4pPr marL="7315200" marR="0" lvl="3" indent="-965200" algn="l" rtl="0">
              <a:lnSpc>
                <a:spcPct val="90000"/>
              </a:lnSpc>
              <a:spcBef>
                <a:spcPts val="1600"/>
              </a:spcBef>
              <a:spcAft>
                <a:spcPts val="0"/>
              </a:spcAft>
              <a:buClr>
                <a:schemeClr val="dk2"/>
              </a:buClr>
              <a:buSzPts val="200"/>
              <a:buFont typeface="NVIDIA Sans"/>
              <a:buChar char="•"/>
              <a:defRPr sz="3200" b="0" i="0" u="none" strike="noStrike" cap="none">
                <a:solidFill>
                  <a:schemeClr val="lt1"/>
                </a:solidFill>
                <a:latin typeface="Roboto Mono"/>
                <a:ea typeface="Roboto Mono"/>
                <a:cs typeface="Roboto Mono"/>
                <a:sym typeface="Roboto Mono"/>
              </a:defRPr>
            </a:lvl4pPr>
            <a:lvl5pPr marL="9144000" marR="0" lvl="4" indent="-965200" algn="l" rtl="0">
              <a:lnSpc>
                <a:spcPct val="90000"/>
              </a:lnSpc>
              <a:spcBef>
                <a:spcPts val="1600"/>
              </a:spcBef>
              <a:spcAft>
                <a:spcPts val="0"/>
              </a:spcAft>
              <a:buClr>
                <a:schemeClr val="dk2"/>
              </a:buClr>
              <a:buSzPts val="200"/>
              <a:buFont typeface="NVIDIA Sans"/>
              <a:buChar char="•"/>
              <a:defRPr sz="2800" b="0" i="0" u="none" strike="noStrike" cap="none">
                <a:solidFill>
                  <a:schemeClr val="lt1"/>
                </a:solidFill>
                <a:latin typeface="Roboto Mono"/>
                <a:ea typeface="Roboto Mono"/>
                <a:cs typeface="Roboto Mono"/>
                <a:sym typeface="Roboto Mono"/>
              </a:defRPr>
            </a:lvl5pPr>
            <a:lvl6pPr marL="10972800" marR="0" lvl="5" indent="-1016000" algn="l" rtl="0">
              <a:lnSpc>
                <a:spcPct val="90000"/>
              </a:lnSpc>
              <a:spcBef>
                <a:spcPts val="1600"/>
              </a:spcBef>
              <a:spcAft>
                <a:spcPts val="0"/>
              </a:spcAft>
              <a:buClr>
                <a:schemeClr val="dk1"/>
              </a:buClr>
              <a:buSzPts val="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016000" algn="l" rtl="0">
              <a:lnSpc>
                <a:spcPct val="90000"/>
              </a:lnSpc>
              <a:spcBef>
                <a:spcPts val="1600"/>
              </a:spcBef>
              <a:spcAft>
                <a:spcPts val="0"/>
              </a:spcAft>
              <a:buClr>
                <a:schemeClr val="dk1"/>
              </a:buClr>
              <a:buSzPts val="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016000" algn="l" rtl="0">
              <a:lnSpc>
                <a:spcPct val="90000"/>
              </a:lnSpc>
              <a:spcBef>
                <a:spcPts val="1600"/>
              </a:spcBef>
              <a:spcAft>
                <a:spcPts val="0"/>
              </a:spcAft>
              <a:buClr>
                <a:schemeClr val="dk1"/>
              </a:buClr>
              <a:buSzPts val="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016000" algn="l" rtl="0">
              <a:lnSpc>
                <a:spcPct val="90000"/>
              </a:lnSpc>
              <a:spcBef>
                <a:spcPts val="1600"/>
              </a:spcBef>
              <a:spcAft>
                <a:spcPts val="0"/>
              </a:spcAft>
              <a:buClr>
                <a:schemeClr val="dk1"/>
              </a:buClr>
              <a:buSzPts val="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
        <p:nvSpPr>
          <p:cNvPr id="418" name="Google Shape;418;p52"/>
          <p:cNvSpPr txBox="1">
            <a:spLocks noGrp="1"/>
          </p:cNvSpPr>
          <p:nvPr>
            <p:ph type="body" idx="2"/>
          </p:nvPr>
        </p:nvSpPr>
        <p:spPr>
          <a:xfrm>
            <a:off x="2514600" y="2487168"/>
            <a:ext cx="31546800" cy="1408800"/>
          </a:xfrm>
          <a:prstGeom prst="rect">
            <a:avLst/>
          </a:prstGeom>
          <a:noFill/>
          <a:ln>
            <a:noFill/>
          </a:ln>
        </p:spPr>
        <p:txBody>
          <a:bodyPr spcFirstLastPara="1" wrap="square" lIns="5725" tIns="2850" rIns="5725" bIns="2850" anchor="t" anchorCtr="0">
            <a:noAutofit/>
          </a:bodyPr>
          <a:lstStyle>
            <a:lvl1pPr marL="1828800" marR="0" lvl="0" indent="-914400" algn="ctr" rtl="0">
              <a:lnSpc>
                <a:spcPct val="90000"/>
              </a:lnSpc>
              <a:spcBef>
                <a:spcPts val="0"/>
              </a:spcBef>
              <a:spcAft>
                <a:spcPts val="0"/>
              </a:spcAft>
              <a:buClr>
                <a:schemeClr val="dk2"/>
              </a:buClr>
              <a:buSzPts val="300"/>
              <a:buFont typeface="NVIDIA Sans"/>
              <a:buNone/>
              <a:defRPr sz="4800" b="0" i="0" u="none" strike="noStrike" cap="none">
                <a:solidFill>
                  <a:schemeClr val="dk2"/>
                </a:solidFill>
                <a:latin typeface="Roboto Mono"/>
                <a:ea typeface="Roboto Mono"/>
                <a:cs typeface="Roboto Mono"/>
                <a:sym typeface="Roboto Mono"/>
              </a:defRPr>
            </a:lvl1pPr>
            <a:lvl2pPr marL="3657600" marR="0" lvl="1" indent="-914400" algn="ctr" rtl="0">
              <a:lnSpc>
                <a:spcPct val="90000"/>
              </a:lnSpc>
              <a:spcBef>
                <a:spcPts val="1600"/>
              </a:spcBef>
              <a:spcAft>
                <a:spcPts val="0"/>
              </a:spcAft>
              <a:buClr>
                <a:schemeClr val="dk1"/>
              </a:buClr>
              <a:buSzPts val="300"/>
              <a:buFont typeface="NVIDIA Sans"/>
              <a:buNone/>
              <a:defRPr sz="4400" b="0" i="0" u="none" strike="noStrike" cap="none">
                <a:solidFill>
                  <a:schemeClr val="dk1"/>
                </a:solidFill>
                <a:latin typeface="NVIDIA Sans"/>
                <a:ea typeface="NVIDIA Sans"/>
                <a:cs typeface="NVIDIA Sans"/>
                <a:sym typeface="NVIDIA Sans"/>
              </a:defRPr>
            </a:lvl2pPr>
            <a:lvl3pPr marL="5486400" marR="0" lvl="2" indent="-914400" algn="ctr" rtl="0">
              <a:lnSpc>
                <a:spcPct val="90000"/>
              </a:lnSpc>
              <a:spcBef>
                <a:spcPts val="1600"/>
              </a:spcBef>
              <a:spcAft>
                <a:spcPts val="0"/>
              </a:spcAft>
              <a:buClr>
                <a:schemeClr val="dk1"/>
              </a:buClr>
              <a:buSzPts val="300"/>
              <a:buFont typeface="NVIDIA Sans"/>
              <a:buNone/>
              <a:defRPr sz="4400" b="0" i="0" u="none" strike="noStrike" cap="none">
                <a:solidFill>
                  <a:schemeClr val="dk1"/>
                </a:solidFill>
                <a:latin typeface="NVIDIA Sans"/>
                <a:ea typeface="NVIDIA Sans"/>
                <a:cs typeface="NVIDIA Sans"/>
                <a:sym typeface="NVIDIA Sans"/>
              </a:defRPr>
            </a:lvl3pPr>
            <a:lvl4pPr marL="7315200" marR="0" lvl="3" indent="-914400" algn="ctr" rtl="0">
              <a:lnSpc>
                <a:spcPct val="90000"/>
              </a:lnSpc>
              <a:spcBef>
                <a:spcPts val="1600"/>
              </a:spcBef>
              <a:spcAft>
                <a:spcPts val="0"/>
              </a:spcAft>
              <a:buClr>
                <a:schemeClr val="dk1"/>
              </a:buClr>
              <a:buSzPts val="300"/>
              <a:buFont typeface="NVIDIA Sans"/>
              <a:buNone/>
              <a:defRPr sz="4400" b="0" i="0" u="none" strike="noStrike" cap="none">
                <a:solidFill>
                  <a:schemeClr val="dk1"/>
                </a:solidFill>
                <a:latin typeface="NVIDIA Sans"/>
                <a:ea typeface="NVIDIA Sans"/>
                <a:cs typeface="NVIDIA Sans"/>
                <a:sym typeface="NVIDIA Sans"/>
              </a:defRPr>
            </a:lvl4pPr>
            <a:lvl5pPr marL="9144000" marR="0" lvl="4" indent="-914400" algn="ctr" rtl="0">
              <a:lnSpc>
                <a:spcPct val="90000"/>
              </a:lnSpc>
              <a:spcBef>
                <a:spcPts val="1600"/>
              </a:spcBef>
              <a:spcAft>
                <a:spcPts val="0"/>
              </a:spcAft>
              <a:buClr>
                <a:schemeClr val="dk1"/>
              </a:buClr>
              <a:buSzPts val="300"/>
              <a:buFont typeface="NVIDIA Sans"/>
              <a:buNone/>
              <a:defRPr sz="4400" b="0" i="0" u="none" strike="noStrike" cap="none">
                <a:solidFill>
                  <a:schemeClr val="dk1"/>
                </a:solidFill>
                <a:latin typeface="NVIDIA Sans"/>
                <a:ea typeface="NVIDIA Sans"/>
                <a:cs typeface="NVIDIA Sans"/>
                <a:sym typeface="NVIDIA Sans"/>
              </a:defRPr>
            </a:lvl5pPr>
            <a:lvl6pPr marL="10972800" marR="0" lvl="5" indent="-1016000" algn="l" rtl="0">
              <a:lnSpc>
                <a:spcPct val="90000"/>
              </a:lnSpc>
              <a:spcBef>
                <a:spcPts val="1600"/>
              </a:spcBef>
              <a:spcAft>
                <a:spcPts val="0"/>
              </a:spcAft>
              <a:buClr>
                <a:schemeClr val="dk1"/>
              </a:buClr>
              <a:buSzPts val="400"/>
              <a:buFont typeface="NVIDIA Sans"/>
              <a:buChar char="•"/>
              <a:defRPr sz="5600" b="0" i="0" u="none" strike="noStrike" cap="none">
                <a:solidFill>
                  <a:schemeClr val="dk1"/>
                </a:solidFill>
                <a:latin typeface="NVIDIA Sans"/>
                <a:ea typeface="NVIDIA Sans"/>
                <a:cs typeface="NVIDIA Sans"/>
                <a:sym typeface="NVIDIA Sans"/>
              </a:defRPr>
            </a:lvl6pPr>
            <a:lvl7pPr marL="12801600" marR="0" lvl="6" indent="-1016000" algn="l" rtl="0">
              <a:lnSpc>
                <a:spcPct val="90000"/>
              </a:lnSpc>
              <a:spcBef>
                <a:spcPts val="1600"/>
              </a:spcBef>
              <a:spcAft>
                <a:spcPts val="0"/>
              </a:spcAft>
              <a:buClr>
                <a:schemeClr val="dk1"/>
              </a:buClr>
              <a:buSzPts val="400"/>
              <a:buFont typeface="NVIDIA Sans"/>
              <a:buChar char="•"/>
              <a:defRPr sz="5600" b="0" i="0" u="none" strike="noStrike" cap="none">
                <a:solidFill>
                  <a:schemeClr val="dk1"/>
                </a:solidFill>
                <a:latin typeface="NVIDIA Sans"/>
                <a:ea typeface="NVIDIA Sans"/>
                <a:cs typeface="NVIDIA Sans"/>
                <a:sym typeface="NVIDIA Sans"/>
              </a:defRPr>
            </a:lvl7pPr>
            <a:lvl8pPr marL="14630400" marR="0" lvl="7" indent="-1016000" algn="l" rtl="0">
              <a:lnSpc>
                <a:spcPct val="90000"/>
              </a:lnSpc>
              <a:spcBef>
                <a:spcPts val="1600"/>
              </a:spcBef>
              <a:spcAft>
                <a:spcPts val="0"/>
              </a:spcAft>
              <a:buClr>
                <a:schemeClr val="dk1"/>
              </a:buClr>
              <a:buSzPts val="400"/>
              <a:buFont typeface="NVIDIA Sans"/>
              <a:buChar char="•"/>
              <a:defRPr sz="5600" b="0" i="0" u="none" strike="noStrike" cap="none">
                <a:solidFill>
                  <a:schemeClr val="dk1"/>
                </a:solidFill>
                <a:latin typeface="NVIDIA Sans"/>
                <a:ea typeface="NVIDIA Sans"/>
                <a:cs typeface="NVIDIA Sans"/>
                <a:sym typeface="NVIDIA Sans"/>
              </a:defRPr>
            </a:lvl8pPr>
            <a:lvl9pPr marL="16459200" marR="0" lvl="8" indent="-1016000" algn="l" rtl="0">
              <a:lnSpc>
                <a:spcPct val="90000"/>
              </a:lnSpc>
              <a:spcBef>
                <a:spcPts val="1600"/>
              </a:spcBef>
              <a:spcAft>
                <a:spcPts val="0"/>
              </a:spcAft>
              <a:buClr>
                <a:schemeClr val="dk1"/>
              </a:buClr>
              <a:buSzPts val="400"/>
              <a:buFont typeface="NVIDIA Sans"/>
              <a:buChar char="•"/>
              <a:defRPr sz="56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20616111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625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ransition">
  <p:cSld name="Transition">
    <p:spTree>
      <p:nvGrpSpPr>
        <p:cNvPr id="1" name="Shape 13"/>
        <p:cNvGrpSpPr/>
        <p:nvPr/>
      </p:nvGrpSpPr>
      <p:grpSpPr>
        <a:xfrm>
          <a:off x="0" y="0"/>
          <a:ext cx="0" cy="0"/>
          <a:chOff x="0" y="0"/>
          <a:chExt cx="0" cy="0"/>
        </a:xfrm>
      </p:grpSpPr>
      <p:pic>
        <p:nvPicPr>
          <p:cNvPr id="14" name="Google Shape;14;p35" descr="A close-up of green and white&#10;&#10;Description automatically generated"/>
          <p:cNvPicPr preferRelativeResize="0"/>
          <p:nvPr/>
        </p:nvPicPr>
        <p:blipFill rotWithShape="1">
          <a:blip r:embed="rId2">
            <a:alphaModFix/>
          </a:blip>
          <a:srcRect/>
          <a:stretch/>
        </p:blipFill>
        <p:spPr>
          <a:xfrm>
            <a:off x="0" y="0"/>
            <a:ext cx="36576000" cy="20574000"/>
          </a:xfrm>
          <a:prstGeom prst="rect">
            <a:avLst/>
          </a:prstGeom>
          <a:noFill/>
          <a:ln>
            <a:noFill/>
          </a:ln>
        </p:spPr>
      </p:pic>
      <p:sp>
        <p:nvSpPr>
          <p:cNvPr id="15" name="Google Shape;15;p35"/>
          <p:cNvSpPr txBox="1">
            <a:spLocks noGrp="1"/>
          </p:cNvSpPr>
          <p:nvPr>
            <p:ph type="body" idx="1"/>
          </p:nvPr>
        </p:nvSpPr>
        <p:spPr>
          <a:xfrm>
            <a:off x="1473866" y="1865236"/>
            <a:ext cx="18476688" cy="59436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0"/>
              </a:spcBef>
              <a:spcAft>
                <a:spcPts val="0"/>
              </a:spcAft>
              <a:buClr>
                <a:schemeClr val="lt1"/>
              </a:buClr>
              <a:buSzPts val="9000"/>
              <a:buFont typeface="NVIDIA Sans"/>
              <a:buNone/>
              <a:defRPr sz="9000" b="1" i="0" u="none" strike="noStrike" cap="none">
                <a:solidFill>
                  <a:schemeClr val="lt1"/>
                </a:solidFill>
                <a:latin typeface="NVIDIA Sans"/>
                <a:ea typeface="NVIDIA Sans"/>
                <a:cs typeface="NVIDIA Sans"/>
                <a:sym typeface="NVIDIA Sans"/>
              </a:defRPr>
            </a:lvl1pPr>
            <a:lvl2pPr marL="914400" marR="0" lvl="1"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2pPr>
            <a:lvl3pPr marL="1371600" marR="0" lvl="2"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3pPr>
            <a:lvl4pPr marL="1828800" marR="0" lvl="3"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4pPr>
            <a:lvl5pPr marL="2286000" marR="0" lvl="4" indent="-228600" algn="l" rtl="0">
              <a:lnSpc>
                <a:spcPct val="90000"/>
              </a:lnSpc>
              <a:spcBef>
                <a:spcPts val="1500"/>
              </a:spcBef>
              <a:spcAft>
                <a:spcPts val="0"/>
              </a:spcAft>
              <a:buClr>
                <a:schemeClr val="dk1"/>
              </a:buClr>
              <a:buSzPts val="8000"/>
              <a:buFont typeface="NVIDIA Sans"/>
              <a:buNone/>
              <a:defRPr sz="8000" b="1" i="0" u="none" strike="noStrike" cap="none">
                <a:solidFill>
                  <a:schemeClr val="dk1"/>
                </a:solidFill>
                <a:latin typeface="NVIDIA Sans"/>
                <a:ea typeface="NVIDIA Sans"/>
                <a:cs typeface="NVIDIA Sans"/>
                <a:sym typeface="NVIDIA Sans"/>
              </a:defRPr>
            </a:lvl5pPr>
            <a:lvl6pPr marL="2743200" marR="0" lvl="5"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6pPr>
            <a:lvl7pPr marL="3200400" marR="0" lvl="6"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7pPr>
            <a:lvl8pPr marL="3657600" marR="0" lvl="7"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8pPr>
            <a:lvl9pPr marL="4114800" marR="0" lvl="8" indent="-571500" algn="l" rtl="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16" name="Google Shape;16;p35"/>
          <p:cNvSpPr/>
          <p:nvPr/>
        </p:nvSpPr>
        <p:spPr>
          <a:xfrm>
            <a:off x="-1" y="0"/>
            <a:ext cx="566928" cy="74980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spTree>
    <p:extLst>
      <p:ext uri="{BB962C8B-B14F-4D97-AF65-F5344CB8AC3E}">
        <p14:creationId xmlns:p14="http://schemas.microsoft.com/office/powerpoint/2010/main" val="5506547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891"/>
        <p:cNvGrpSpPr/>
        <p:nvPr/>
      </p:nvGrpSpPr>
      <p:grpSpPr>
        <a:xfrm>
          <a:off x="0" y="0"/>
          <a:ext cx="0" cy="0"/>
          <a:chOff x="0" y="0"/>
          <a:chExt cx="0" cy="0"/>
        </a:xfrm>
      </p:grpSpPr>
      <p:sp>
        <p:nvSpPr>
          <p:cNvPr id="892" name="Google Shape;892;p41"/>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a:lnSpc>
                <a:spcPct val="90000"/>
              </a:lnSpc>
              <a:spcBef>
                <a:spcPts val="0"/>
              </a:spcBef>
              <a:spcAft>
                <a:spcPts val="0"/>
              </a:spcAft>
              <a:buClr>
                <a:schemeClr val="lt1"/>
              </a:buClr>
              <a:buSzPts val="1800"/>
              <a:buNone/>
              <a:defRPr sz="7200" cap="none"/>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893" name="Google Shape;893;p41"/>
          <p:cNvSpPr txBox="1">
            <a:spLocks noGrp="1"/>
          </p:cNvSpPr>
          <p:nvPr>
            <p:ph type="body" idx="1"/>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457200" marR="0" lvl="0" indent="-298450" algn="l" rtl="0">
              <a:lnSpc>
                <a:spcPct val="90000"/>
              </a:lnSpc>
              <a:spcBef>
                <a:spcPts val="3200"/>
              </a:spcBef>
              <a:spcAft>
                <a:spcPts val="0"/>
              </a:spcAft>
              <a:buClr>
                <a:schemeClr val="dk2"/>
              </a:buClr>
              <a:buSzPts val="1100"/>
              <a:buFont typeface="NVIDIA Sans"/>
              <a:buChar char="•"/>
              <a:defRPr sz="4400" b="0" i="0" u="none" strike="noStrike" cap="none">
                <a:solidFill>
                  <a:schemeClr val="lt1"/>
                </a:solidFill>
                <a:latin typeface="NVIDIA Sans"/>
                <a:ea typeface="NVIDIA Sans"/>
                <a:cs typeface="NVIDIA Sans"/>
                <a:sym typeface="NVIDIA Sans"/>
              </a:defRPr>
            </a:lvl1pPr>
            <a:lvl2pPr marL="914400" marR="0" lvl="1" indent="-292100" algn="l" rtl="0">
              <a:lnSpc>
                <a:spcPct val="90000"/>
              </a:lnSpc>
              <a:spcBef>
                <a:spcPts val="1600"/>
              </a:spcBef>
              <a:spcAft>
                <a:spcPts val="0"/>
              </a:spcAft>
              <a:buClr>
                <a:schemeClr val="dk2"/>
              </a:buClr>
              <a:buSzPts val="1000"/>
              <a:buFont typeface="NVIDIA Sans"/>
              <a:buChar char="•"/>
              <a:defRPr sz="4000" b="0" i="0" u="none" strike="noStrike" cap="none">
                <a:solidFill>
                  <a:schemeClr val="lt1"/>
                </a:solidFill>
                <a:latin typeface="NVIDIA Sans"/>
                <a:ea typeface="NVIDIA Sans"/>
                <a:cs typeface="NVIDIA Sans"/>
                <a:sym typeface="NVIDIA Sans"/>
              </a:defRPr>
            </a:lvl2pPr>
            <a:lvl3pPr marL="1371600" marR="0" lvl="2" indent="-285750" algn="l" rtl="0">
              <a:lnSpc>
                <a:spcPct val="90000"/>
              </a:lnSpc>
              <a:spcBef>
                <a:spcPts val="1600"/>
              </a:spcBef>
              <a:spcAft>
                <a:spcPts val="0"/>
              </a:spcAft>
              <a:buClr>
                <a:schemeClr val="dk2"/>
              </a:buClr>
              <a:buSzPts val="900"/>
              <a:buFont typeface="NVIDIA Sans"/>
              <a:buChar char="•"/>
              <a:defRPr sz="3600" b="0" i="0" u="none" strike="noStrike" cap="none">
                <a:solidFill>
                  <a:schemeClr val="lt1"/>
                </a:solidFill>
                <a:latin typeface="NVIDIA Sans"/>
                <a:ea typeface="NVIDIA Sans"/>
                <a:cs typeface="NVIDIA Sans"/>
                <a:sym typeface="NVIDIA Sans"/>
              </a:defRPr>
            </a:lvl3pPr>
            <a:lvl4pPr marL="1828800" marR="0" lvl="3" indent="-279400" algn="l" rtl="0">
              <a:lnSpc>
                <a:spcPct val="90000"/>
              </a:lnSpc>
              <a:spcBef>
                <a:spcPts val="1600"/>
              </a:spcBef>
              <a:spcAft>
                <a:spcPts val="0"/>
              </a:spcAft>
              <a:buClr>
                <a:schemeClr val="dk2"/>
              </a:buClr>
              <a:buSzPts val="800"/>
              <a:buFont typeface="NVIDIA Sans"/>
              <a:buChar char="•"/>
              <a:defRPr sz="3200" b="0" i="0" u="none" strike="noStrike" cap="none">
                <a:solidFill>
                  <a:schemeClr val="lt1"/>
                </a:solidFill>
                <a:latin typeface="NVIDIA Sans"/>
                <a:ea typeface="NVIDIA Sans"/>
                <a:cs typeface="NVIDIA Sans"/>
                <a:sym typeface="NVIDIA Sans"/>
              </a:defRPr>
            </a:lvl4pPr>
            <a:lvl5pPr marL="2286000" marR="0" lvl="4" indent="-273050" algn="l" rtl="0">
              <a:lnSpc>
                <a:spcPct val="90000"/>
              </a:lnSpc>
              <a:spcBef>
                <a:spcPts val="1600"/>
              </a:spcBef>
              <a:spcAft>
                <a:spcPts val="0"/>
              </a:spcAft>
              <a:buClr>
                <a:schemeClr val="dk2"/>
              </a:buClr>
              <a:buSzPts val="700"/>
              <a:buFont typeface="NVIDIA Sans"/>
              <a:buChar char="•"/>
              <a:defRPr sz="2800" b="0" i="0" u="none" strike="noStrike" cap="none">
                <a:solidFill>
                  <a:schemeClr val="lt1"/>
                </a:solidFill>
                <a:latin typeface="NVIDIA Sans"/>
                <a:ea typeface="NVIDIA Sans"/>
                <a:cs typeface="NVIDIA Sans"/>
                <a:sym typeface="NVIDIA Sans"/>
              </a:defRPr>
            </a:lvl5pPr>
            <a:lvl6pPr marL="2743200" marR="0" lvl="5" indent="-298450" algn="l" rtl="0">
              <a:lnSpc>
                <a:spcPct val="90000"/>
              </a:lnSpc>
              <a:spcBef>
                <a:spcPts val="1600"/>
              </a:spcBef>
              <a:spcAft>
                <a:spcPts val="0"/>
              </a:spcAft>
              <a:buClr>
                <a:schemeClr val="dk1"/>
              </a:buClr>
              <a:buSzPts val="1100"/>
              <a:buFont typeface="NVIDIA Sans"/>
              <a:buChar char="•"/>
              <a:defRPr sz="4400" b="0" i="0" u="none" strike="noStrike" cap="none">
                <a:solidFill>
                  <a:schemeClr val="dk1"/>
                </a:solidFill>
                <a:latin typeface="NVIDIA Sans"/>
                <a:ea typeface="NVIDIA Sans"/>
                <a:cs typeface="NVIDIA Sans"/>
                <a:sym typeface="NVIDIA Sans"/>
              </a:defRPr>
            </a:lvl6pPr>
            <a:lvl7pPr marL="3200400" marR="0" lvl="6" indent="-298450" algn="l" rtl="0">
              <a:lnSpc>
                <a:spcPct val="90000"/>
              </a:lnSpc>
              <a:spcBef>
                <a:spcPts val="1600"/>
              </a:spcBef>
              <a:spcAft>
                <a:spcPts val="0"/>
              </a:spcAft>
              <a:buClr>
                <a:schemeClr val="dk1"/>
              </a:buClr>
              <a:buSzPts val="1100"/>
              <a:buFont typeface="NVIDIA Sans"/>
              <a:buChar char="•"/>
              <a:defRPr sz="4400" b="0" i="0" u="none" strike="noStrike" cap="none">
                <a:solidFill>
                  <a:schemeClr val="dk1"/>
                </a:solidFill>
                <a:latin typeface="NVIDIA Sans"/>
                <a:ea typeface="NVIDIA Sans"/>
                <a:cs typeface="NVIDIA Sans"/>
                <a:sym typeface="NVIDIA Sans"/>
              </a:defRPr>
            </a:lvl7pPr>
            <a:lvl8pPr marL="3657600" marR="0" lvl="7" indent="-298450" algn="l" rtl="0">
              <a:lnSpc>
                <a:spcPct val="90000"/>
              </a:lnSpc>
              <a:spcBef>
                <a:spcPts val="1600"/>
              </a:spcBef>
              <a:spcAft>
                <a:spcPts val="0"/>
              </a:spcAft>
              <a:buClr>
                <a:schemeClr val="dk1"/>
              </a:buClr>
              <a:buSzPts val="1100"/>
              <a:buFont typeface="NVIDIA Sans"/>
              <a:buChar char="•"/>
              <a:defRPr sz="4400" b="0" i="0" u="none" strike="noStrike" cap="none">
                <a:solidFill>
                  <a:schemeClr val="dk1"/>
                </a:solidFill>
                <a:latin typeface="NVIDIA Sans"/>
                <a:ea typeface="NVIDIA Sans"/>
                <a:cs typeface="NVIDIA Sans"/>
                <a:sym typeface="NVIDIA Sans"/>
              </a:defRPr>
            </a:lvl8pPr>
            <a:lvl9pPr marL="4114800" marR="0" lvl="8" indent="-298450" algn="l" rtl="0">
              <a:lnSpc>
                <a:spcPct val="90000"/>
              </a:lnSpc>
              <a:spcBef>
                <a:spcPts val="1600"/>
              </a:spcBef>
              <a:spcAft>
                <a:spcPts val="0"/>
              </a:spcAft>
              <a:buClr>
                <a:schemeClr val="dk1"/>
              </a:buClr>
              <a:buSzPts val="1100"/>
              <a:buFont typeface="NVIDIA Sans"/>
              <a:buChar char="•"/>
              <a:defRPr sz="4400" b="0" i="0" u="none" strike="noStrike" cap="none">
                <a:solidFill>
                  <a:schemeClr val="dk1"/>
                </a:solidFill>
                <a:latin typeface="NVIDIA Sans"/>
                <a:ea typeface="NVIDIA Sans"/>
                <a:cs typeface="NVIDIA Sans"/>
                <a:sym typeface="NVIDIA Sans"/>
              </a:defRPr>
            </a:lvl9pPr>
          </a:lstStyle>
          <a:p>
            <a:endParaRPr/>
          </a:p>
        </p:txBody>
      </p:sp>
      <p:sp>
        <p:nvSpPr>
          <p:cNvPr id="894" name="Google Shape;894;p41"/>
          <p:cNvSpPr txBox="1">
            <a:spLocks noGrp="1"/>
          </p:cNvSpPr>
          <p:nvPr>
            <p:ph type="subTitle" idx="2"/>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R="0" lvl="0" algn="ctr" rtl="0">
              <a:lnSpc>
                <a:spcPct val="100000"/>
              </a:lnSpc>
              <a:spcBef>
                <a:spcPts val="0"/>
              </a:spcBef>
              <a:spcAft>
                <a:spcPts val="0"/>
              </a:spcAft>
              <a:buClr>
                <a:schemeClr val="dk2"/>
              </a:buClr>
              <a:buSzPts val="1200"/>
              <a:buFont typeface="NVIDIA Sans"/>
              <a:buNone/>
              <a:defRPr sz="4800" b="0" i="0" u="none" strike="noStrike" cap="none">
                <a:solidFill>
                  <a:schemeClr val="dk2"/>
                </a:solidFill>
                <a:latin typeface="NVIDIA Sans"/>
                <a:ea typeface="NVIDIA Sans"/>
                <a:cs typeface="NVIDIA Sans"/>
                <a:sym typeface="NVIDIA Sans"/>
              </a:defRPr>
            </a:lvl1pPr>
            <a:lvl2pPr marR="0" lvl="1" algn="l" rtl="0">
              <a:lnSpc>
                <a:spcPct val="100000"/>
              </a:lnSpc>
              <a:spcBef>
                <a:spcPts val="0"/>
              </a:spcBef>
              <a:spcAft>
                <a:spcPts val="0"/>
              </a:spcAft>
              <a:buClr>
                <a:srgbClr val="000000"/>
              </a:buClr>
              <a:buSzPts val="1200"/>
              <a:buFont typeface="NVIDIA Sans"/>
              <a:buNone/>
              <a:defRPr sz="4800" b="0" i="0" u="none" strike="noStrike" cap="none">
                <a:solidFill>
                  <a:srgbClr val="000000"/>
                </a:solidFill>
                <a:latin typeface="NVIDIA Sans"/>
                <a:ea typeface="NVIDIA Sans"/>
                <a:cs typeface="NVIDIA Sans"/>
                <a:sym typeface="NVIDIA Sans"/>
              </a:defRPr>
            </a:lvl2pPr>
            <a:lvl3pPr marR="0" lvl="2" algn="l" rtl="0">
              <a:lnSpc>
                <a:spcPct val="100000"/>
              </a:lnSpc>
              <a:spcBef>
                <a:spcPts val="0"/>
              </a:spcBef>
              <a:spcAft>
                <a:spcPts val="0"/>
              </a:spcAft>
              <a:buClr>
                <a:srgbClr val="000000"/>
              </a:buClr>
              <a:buSzPts val="1200"/>
              <a:buFont typeface="NVIDIA Sans"/>
              <a:buNone/>
              <a:defRPr sz="4800" b="0" i="0" u="none" strike="noStrike" cap="none">
                <a:solidFill>
                  <a:srgbClr val="000000"/>
                </a:solidFill>
                <a:latin typeface="NVIDIA Sans"/>
                <a:ea typeface="NVIDIA Sans"/>
                <a:cs typeface="NVIDIA Sans"/>
                <a:sym typeface="NVIDIA Sans"/>
              </a:defRPr>
            </a:lvl3pPr>
            <a:lvl4pPr marR="0" lvl="3" algn="l" rtl="0">
              <a:lnSpc>
                <a:spcPct val="100000"/>
              </a:lnSpc>
              <a:spcBef>
                <a:spcPts val="0"/>
              </a:spcBef>
              <a:spcAft>
                <a:spcPts val="0"/>
              </a:spcAft>
              <a:buClr>
                <a:srgbClr val="000000"/>
              </a:buClr>
              <a:buSzPts val="1200"/>
              <a:buFont typeface="NVIDIA Sans"/>
              <a:buNone/>
              <a:defRPr sz="4800" b="0" i="0" u="none" strike="noStrike" cap="none">
                <a:solidFill>
                  <a:srgbClr val="000000"/>
                </a:solidFill>
                <a:latin typeface="NVIDIA Sans"/>
                <a:ea typeface="NVIDIA Sans"/>
                <a:cs typeface="NVIDIA Sans"/>
                <a:sym typeface="NVIDIA Sans"/>
              </a:defRPr>
            </a:lvl4pPr>
            <a:lvl5pPr marR="0" lvl="4" algn="l" rtl="0">
              <a:lnSpc>
                <a:spcPct val="100000"/>
              </a:lnSpc>
              <a:spcBef>
                <a:spcPts val="0"/>
              </a:spcBef>
              <a:spcAft>
                <a:spcPts val="0"/>
              </a:spcAft>
              <a:buClr>
                <a:srgbClr val="000000"/>
              </a:buClr>
              <a:buSzPts val="1200"/>
              <a:buFont typeface="NVIDIA Sans"/>
              <a:buNone/>
              <a:defRPr sz="4800" b="0" i="0" u="none" strike="noStrike" cap="none">
                <a:solidFill>
                  <a:srgbClr val="000000"/>
                </a:solidFill>
                <a:latin typeface="NVIDIA Sans"/>
                <a:ea typeface="NVIDIA Sans"/>
                <a:cs typeface="NVIDIA Sans"/>
                <a:sym typeface="NVIDIA Sans"/>
              </a:defRPr>
            </a:lvl5pPr>
            <a:lvl6pPr marR="0" lvl="5" algn="l" rtl="0">
              <a:lnSpc>
                <a:spcPct val="100000"/>
              </a:lnSpc>
              <a:spcBef>
                <a:spcPts val="0"/>
              </a:spcBef>
              <a:spcAft>
                <a:spcPts val="0"/>
              </a:spcAft>
              <a:buClr>
                <a:srgbClr val="000000"/>
              </a:buClr>
              <a:buSzPts val="1200"/>
              <a:buFont typeface="NVIDIA Sans"/>
              <a:buNone/>
              <a:defRPr sz="4800" b="0" i="0" u="none" strike="noStrike" cap="none">
                <a:solidFill>
                  <a:srgbClr val="000000"/>
                </a:solidFill>
                <a:latin typeface="NVIDIA Sans"/>
                <a:ea typeface="NVIDIA Sans"/>
                <a:cs typeface="NVIDIA Sans"/>
                <a:sym typeface="NVIDIA Sans"/>
              </a:defRPr>
            </a:lvl6pPr>
            <a:lvl7pPr marR="0" lvl="6" algn="l" rtl="0">
              <a:lnSpc>
                <a:spcPct val="100000"/>
              </a:lnSpc>
              <a:spcBef>
                <a:spcPts val="0"/>
              </a:spcBef>
              <a:spcAft>
                <a:spcPts val="0"/>
              </a:spcAft>
              <a:buClr>
                <a:srgbClr val="000000"/>
              </a:buClr>
              <a:buSzPts val="1200"/>
              <a:buFont typeface="NVIDIA Sans"/>
              <a:buNone/>
              <a:defRPr sz="4800" b="0" i="0" u="none" strike="noStrike" cap="none">
                <a:solidFill>
                  <a:srgbClr val="000000"/>
                </a:solidFill>
                <a:latin typeface="NVIDIA Sans"/>
                <a:ea typeface="NVIDIA Sans"/>
                <a:cs typeface="NVIDIA Sans"/>
                <a:sym typeface="NVIDIA Sans"/>
              </a:defRPr>
            </a:lvl7pPr>
            <a:lvl8pPr marR="0" lvl="7" algn="l" rtl="0">
              <a:lnSpc>
                <a:spcPct val="100000"/>
              </a:lnSpc>
              <a:spcBef>
                <a:spcPts val="0"/>
              </a:spcBef>
              <a:spcAft>
                <a:spcPts val="0"/>
              </a:spcAft>
              <a:buClr>
                <a:srgbClr val="000000"/>
              </a:buClr>
              <a:buSzPts val="1200"/>
              <a:buFont typeface="NVIDIA Sans"/>
              <a:buNone/>
              <a:defRPr sz="4800" b="0" i="0" u="none" strike="noStrike" cap="none">
                <a:solidFill>
                  <a:srgbClr val="000000"/>
                </a:solidFill>
                <a:latin typeface="NVIDIA Sans"/>
                <a:ea typeface="NVIDIA Sans"/>
                <a:cs typeface="NVIDIA Sans"/>
                <a:sym typeface="NVIDIA Sans"/>
              </a:defRPr>
            </a:lvl8pPr>
            <a:lvl9pPr marR="0" lvl="8" algn="l" rtl="0">
              <a:lnSpc>
                <a:spcPct val="100000"/>
              </a:lnSpc>
              <a:spcBef>
                <a:spcPts val="0"/>
              </a:spcBef>
              <a:spcAft>
                <a:spcPts val="0"/>
              </a:spcAft>
              <a:buClr>
                <a:srgbClr val="000000"/>
              </a:buClr>
              <a:buSzPts val="1200"/>
              <a:buFont typeface="NVIDIA Sans"/>
              <a:buNone/>
              <a:defRPr sz="4800" b="0" i="0" u="none" strike="noStrike" cap="none">
                <a:solidFill>
                  <a:srgbClr val="000000"/>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9314167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29592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686C-4FD6-197F-4C92-F86ECBF7EF85}"/>
              </a:ext>
            </a:extLst>
          </p:cNvPr>
          <p:cNvSpPr>
            <a:spLocks noGrp="1"/>
          </p:cNvSpPr>
          <p:nvPr>
            <p:ph type="ctrTitle"/>
          </p:nvPr>
        </p:nvSpPr>
        <p:spPr>
          <a:xfrm>
            <a:off x="4572000" y="3367089"/>
            <a:ext cx="27432000" cy="7162800"/>
          </a:xfrm>
        </p:spPr>
        <p:txBody>
          <a:bodyPr anchor="b"/>
          <a:lstStyle>
            <a:lvl1pPr algn="ctr">
              <a:defRPr sz="18000"/>
            </a:lvl1pPr>
          </a:lstStyle>
          <a:p>
            <a:r>
              <a:rPr lang="en-US"/>
              <a:t>Click to edit Master title style</a:t>
            </a:r>
            <a:endParaRPr lang="en-IN"/>
          </a:p>
        </p:txBody>
      </p:sp>
      <p:sp>
        <p:nvSpPr>
          <p:cNvPr id="3" name="Subtitle 2">
            <a:extLst>
              <a:ext uri="{FF2B5EF4-FFF2-40B4-BE49-F238E27FC236}">
                <a16:creationId xmlns:a16="http://schemas.microsoft.com/office/drawing/2014/main" id="{B595D360-C265-D792-FA19-C8436CF12C49}"/>
              </a:ext>
            </a:extLst>
          </p:cNvPr>
          <p:cNvSpPr>
            <a:spLocks noGrp="1"/>
          </p:cNvSpPr>
          <p:nvPr>
            <p:ph type="subTitle" idx="1"/>
          </p:nvPr>
        </p:nvSpPr>
        <p:spPr>
          <a:xfrm>
            <a:off x="4572000" y="10806114"/>
            <a:ext cx="27432000" cy="4967286"/>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5864CB9-C0FA-69EF-53DA-9DCE79C1A64B}"/>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FA456CFA-D92A-4C8D-97A5-768C27636B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3973D8-69C5-082B-94FF-C85A443378B2}"/>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37446429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B964-3AAF-D40C-4512-CC7B40F781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E794A7-D74B-FDF1-745F-ECD08E3CB9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F8F01E-695B-3F08-F5C5-A693487AEF6E}"/>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D35D72C8-456A-4A38-A3BE-22F8531811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855784-F7D2-BE0B-A533-6EF6542F5F6F}"/>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6754798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47FE-7EEF-60D3-EE43-EB2069DA7956}"/>
              </a:ext>
            </a:extLst>
          </p:cNvPr>
          <p:cNvSpPr>
            <a:spLocks noGrp="1"/>
          </p:cNvSpPr>
          <p:nvPr>
            <p:ph type="title"/>
          </p:nvPr>
        </p:nvSpPr>
        <p:spPr>
          <a:xfrm>
            <a:off x="2495550" y="5129216"/>
            <a:ext cx="31546800" cy="8558211"/>
          </a:xfrm>
        </p:spPr>
        <p:txBody>
          <a:bodyPr anchor="b"/>
          <a:lstStyle>
            <a:lvl1pPr>
              <a:defRPr sz="18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F546C9-CD93-CC58-4CC3-26EBFFECAF1E}"/>
              </a:ext>
            </a:extLst>
          </p:cNvPr>
          <p:cNvSpPr>
            <a:spLocks noGrp="1"/>
          </p:cNvSpPr>
          <p:nvPr>
            <p:ph type="body" idx="1"/>
          </p:nvPr>
        </p:nvSpPr>
        <p:spPr>
          <a:xfrm>
            <a:off x="2495550" y="13768391"/>
            <a:ext cx="31546800" cy="4500561"/>
          </a:xfrm>
        </p:spPr>
        <p:txBody>
          <a:bodyPr/>
          <a:lstStyle>
            <a:lvl1pPr marL="0" indent="0">
              <a:buNone/>
              <a:defRPr sz="7200">
                <a:solidFill>
                  <a:schemeClr val="tx1">
                    <a:tint val="82000"/>
                  </a:schemeClr>
                </a:solidFill>
              </a:defRPr>
            </a:lvl1pPr>
            <a:lvl2pPr marL="1371600" indent="0">
              <a:buNone/>
              <a:defRPr sz="6000">
                <a:solidFill>
                  <a:schemeClr val="tx1">
                    <a:tint val="82000"/>
                  </a:schemeClr>
                </a:solidFill>
              </a:defRPr>
            </a:lvl2pPr>
            <a:lvl3pPr marL="2743200" indent="0">
              <a:buNone/>
              <a:defRPr sz="5400">
                <a:solidFill>
                  <a:schemeClr val="tx1">
                    <a:tint val="82000"/>
                  </a:schemeClr>
                </a:solidFill>
              </a:defRPr>
            </a:lvl3pPr>
            <a:lvl4pPr marL="4114800" indent="0">
              <a:buNone/>
              <a:defRPr sz="4800">
                <a:solidFill>
                  <a:schemeClr val="tx1">
                    <a:tint val="82000"/>
                  </a:schemeClr>
                </a:solidFill>
              </a:defRPr>
            </a:lvl4pPr>
            <a:lvl5pPr marL="5486400" indent="0">
              <a:buNone/>
              <a:defRPr sz="4800">
                <a:solidFill>
                  <a:schemeClr val="tx1">
                    <a:tint val="82000"/>
                  </a:schemeClr>
                </a:solidFill>
              </a:defRPr>
            </a:lvl5pPr>
            <a:lvl6pPr marL="6858000" indent="0">
              <a:buNone/>
              <a:defRPr sz="4800">
                <a:solidFill>
                  <a:schemeClr val="tx1">
                    <a:tint val="82000"/>
                  </a:schemeClr>
                </a:solidFill>
              </a:defRPr>
            </a:lvl6pPr>
            <a:lvl7pPr marL="8229600" indent="0">
              <a:buNone/>
              <a:defRPr sz="4800">
                <a:solidFill>
                  <a:schemeClr val="tx1">
                    <a:tint val="82000"/>
                  </a:schemeClr>
                </a:solidFill>
              </a:defRPr>
            </a:lvl7pPr>
            <a:lvl8pPr marL="9601200" indent="0">
              <a:buNone/>
              <a:defRPr sz="4800">
                <a:solidFill>
                  <a:schemeClr val="tx1">
                    <a:tint val="82000"/>
                  </a:schemeClr>
                </a:solidFill>
              </a:defRPr>
            </a:lvl8pPr>
            <a:lvl9pPr marL="10972800" indent="0">
              <a:buNone/>
              <a:defRPr sz="48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B59F8-D9FE-E1E6-883A-B0D280F405C5}"/>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9BE94C43-450B-7823-028A-7773B1D33D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2FA689-F820-AEB3-D12B-EE2232D0A627}"/>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10584075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B051-2500-F1C7-EF70-D08307E6EE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38AF7E-FA81-4855-E4A1-B6B9CB558B09}"/>
              </a:ext>
            </a:extLst>
          </p:cNvPr>
          <p:cNvSpPr>
            <a:spLocks noGrp="1"/>
          </p:cNvSpPr>
          <p:nvPr>
            <p:ph sz="half" idx="1"/>
          </p:nvPr>
        </p:nvSpPr>
        <p:spPr>
          <a:xfrm>
            <a:off x="2514600" y="5476875"/>
            <a:ext cx="15544800" cy="130540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F3CBBE-FAF2-8EEC-2F6E-8B931E2825B5}"/>
              </a:ext>
            </a:extLst>
          </p:cNvPr>
          <p:cNvSpPr>
            <a:spLocks noGrp="1"/>
          </p:cNvSpPr>
          <p:nvPr>
            <p:ph sz="half" idx="2"/>
          </p:nvPr>
        </p:nvSpPr>
        <p:spPr>
          <a:xfrm>
            <a:off x="18516600" y="5476875"/>
            <a:ext cx="15544800" cy="130540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57B6A52-045F-96DA-4498-A1AAB236910E}"/>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6" name="Footer Placeholder 5">
            <a:extLst>
              <a:ext uri="{FF2B5EF4-FFF2-40B4-BE49-F238E27FC236}">
                <a16:creationId xmlns:a16="http://schemas.microsoft.com/office/drawing/2014/main" id="{86E8C4CD-CCF9-E3D8-A199-E1BAE38CBE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75D1E3-DB92-20B1-93BD-666C9512694E}"/>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9281877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E81F-7403-E4D5-B200-A6856AD1F880}"/>
              </a:ext>
            </a:extLst>
          </p:cNvPr>
          <p:cNvSpPr>
            <a:spLocks noGrp="1"/>
          </p:cNvSpPr>
          <p:nvPr>
            <p:ph type="title"/>
          </p:nvPr>
        </p:nvSpPr>
        <p:spPr>
          <a:xfrm>
            <a:off x="2519364" y="1095377"/>
            <a:ext cx="31546800" cy="3976689"/>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FA82B3-20FD-10AA-496B-EF187424D8DC}"/>
              </a:ext>
            </a:extLst>
          </p:cNvPr>
          <p:cNvSpPr>
            <a:spLocks noGrp="1"/>
          </p:cNvSpPr>
          <p:nvPr>
            <p:ph type="body" idx="1"/>
          </p:nvPr>
        </p:nvSpPr>
        <p:spPr>
          <a:xfrm>
            <a:off x="2519366" y="5043489"/>
            <a:ext cx="15473361" cy="2471736"/>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a:extLst>
              <a:ext uri="{FF2B5EF4-FFF2-40B4-BE49-F238E27FC236}">
                <a16:creationId xmlns:a16="http://schemas.microsoft.com/office/drawing/2014/main" id="{4429CA6F-4EFD-7055-4BD4-69995BBD39EF}"/>
              </a:ext>
            </a:extLst>
          </p:cNvPr>
          <p:cNvSpPr>
            <a:spLocks noGrp="1"/>
          </p:cNvSpPr>
          <p:nvPr>
            <p:ph sz="half" idx="2"/>
          </p:nvPr>
        </p:nvSpPr>
        <p:spPr>
          <a:xfrm>
            <a:off x="2519366" y="7515225"/>
            <a:ext cx="15473361" cy="110537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E94FA1-FD8E-CE4D-677F-A8B922808A82}"/>
              </a:ext>
            </a:extLst>
          </p:cNvPr>
          <p:cNvSpPr>
            <a:spLocks noGrp="1"/>
          </p:cNvSpPr>
          <p:nvPr>
            <p:ph type="body" sz="quarter" idx="3"/>
          </p:nvPr>
        </p:nvSpPr>
        <p:spPr>
          <a:xfrm>
            <a:off x="18516600" y="5043489"/>
            <a:ext cx="15549564" cy="2471736"/>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a:extLst>
              <a:ext uri="{FF2B5EF4-FFF2-40B4-BE49-F238E27FC236}">
                <a16:creationId xmlns:a16="http://schemas.microsoft.com/office/drawing/2014/main" id="{A1E6BD45-517C-E4F7-900A-6A67B172BEC2}"/>
              </a:ext>
            </a:extLst>
          </p:cNvPr>
          <p:cNvSpPr>
            <a:spLocks noGrp="1"/>
          </p:cNvSpPr>
          <p:nvPr>
            <p:ph sz="quarter" idx="4"/>
          </p:nvPr>
        </p:nvSpPr>
        <p:spPr>
          <a:xfrm>
            <a:off x="18516600" y="7515225"/>
            <a:ext cx="15549564" cy="110537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907161C-9533-594B-29A4-8DCFE696F545}"/>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8" name="Footer Placeholder 7">
            <a:extLst>
              <a:ext uri="{FF2B5EF4-FFF2-40B4-BE49-F238E27FC236}">
                <a16:creationId xmlns:a16="http://schemas.microsoft.com/office/drawing/2014/main" id="{D427438D-970E-D697-114E-F47D5B30187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63FF03C-6661-1F58-D5F0-2903B3BC4180}"/>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901997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FD40-6413-8DEE-4924-C639672E65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B1E116-D5DA-4607-895C-EDF752724E49}"/>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4" name="Footer Placeholder 3">
            <a:extLst>
              <a:ext uri="{FF2B5EF4-FFF2-40B4-BE49-F238E27FC236}">
                <a16:creationId xmlns:a16="http://schemas.microsoft.com/office/drawing/2014/main" id="{7823CDB2-D6FC-CAD1-2792-9EF2FBA4A1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F8BDF2-A543-B320-04EA-CE86308B4F33}"/>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22693420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429F9-797D-59A5-2A5E-F52D6BC749D1}"/>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3" name="Footer Placeholder 2">
            <a:extLst>
              <a:ext uri="{FF2B5EF4-FFF2-40B4-BE49-F238E27FC236}">
                <a16:creationId xmlns:a16="http://schemas.microsoft.com/office/drawing/2014/main" id="{2DD4C2F1-C085-BA03-583A-885CC7345F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5D3A87-A23B-2D02-062F-C05D04CD4A0F}"/>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16534561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9D64-8B5E-B6D7-90D0-A1B6DF7FBBC3}"/>
              </a:ext>
            </a:extLst>
          </p:cNvPr>
          <p:cNvSpPr>
            <a:spLocks noGrp="1"/>
          </p:cNvSpPr>
          <p:nvPr>
            <p:ph type="title"/>
          </p:nvPr>
        </p:nvSpPr>
        <p:spPr>
          <a:xfrm>
            <a:off x="2519366" y="1371600"/>
            <a:ext cx="11796711" cy="4800600"/>
          </a:xfrm>
        </p:spPr>
        <p:txBody>
          <a:bodyPr anchor="b"/>
          <a:lstStyle>
            <a:lvl1pPr>
              <a:defRPr sz="96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DEFF79-7A1C-AA61-8B9C-2093DB014D00}"/>
              </a:ext>
            </a:extLst>
          </p:cNvPr>
          <p:cNvSpPr>
            <a:spLocks noGrp="1"/>
          </p:cNvSpPr>
          <p:nvPr>
            <p:ph idx="1"/>
          </p:nvPr>
        </p:nvSpPr>
        <p:spPr>
          <a:xfrm>
            <a:off x="15549564" y="2962277"/>
            <a:ext cx="18516600" cy="14620875"/>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0557E6-AEAB-3F9F-4098-615676693932}"/>
              </a:ext>
            </a:extLst>
          </p:cNvPr>
          <p:cNvSpPr>
            <a:spLocks noGrp="1"/>
          </p:cNvSpPr>
          <p:nvPr>
            <p:ph type="body" sz="half" idx="2"/>
          </p:nvPr>
        </p:nvSpPr>
        <p:spPr>
          <a:xfrm>
            <a:off x="2519366" y="6172200"/>
            <a:ext cx="11796711" cy="11434764"/>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a:extLst>
              <a:ext uri="{FF2B5EF4-FFF2-40B4-BE49-F238E27FC236}">
                <a16:creationId xmlns:a16="http://schemas.microsoft.com/office/drawing/2014/main" id="{63ECE5D8-0478-910A-9C67-35595A706CAB}"/>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6" name="Footer Placeholder 5">
            <a:extLst>
              <a:ext uri="{FF2B5EF4-FFF2-40B4-BE49-F238E27FC236}">
                <a16:creationId xmlns:a16="http://schemas.microsoft.com/office/drawing/2014/main" id="{749A2FD2-A183-BCC2-516C-A1327BA204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357284-0AB6-6AE9-EE52-E9AF25EE2206}"/>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14440539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125A-5DE4-437A-D507-0693D0FE8E4E}"/>
              </a:ext>
            </a:extLst>
          </p:cNvPr>
          <p:cNvSpPr>
            <a:spLocks noGrp="1"/>
          </p:cNvSpPr>
          <p:nvPr>
            <p:ph type="title"/>
          </p:nvPr>
        </p:nvSpPr>
        <p:spPr>
          <a:xfrm>
            <a:off x="2519366" y="1371600"/>
            <a:ext cx="11796711" cy="4800600"/>
          </a:xfrm>
        </p:spPr>
        <p:txBody>
          <a:bodyPr anchor="b"/>
          <a:lstStyle>
            <a:lvl1pPr>
              <a:defRPr sz="96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F75D95-71AF-7ABE-2D33-0EF52C9B5E2D}"/>
              </a:ext>
            </a:extLst>
          </p:cNvPr>
          <p:cNvSpPr>
            <a:spLocks noGrp="1"/>
          </p:cNvSpPr>
          <p:nvPr>
            <p:ph type="pic" idx="1"/>
          </p:nvPr>
        </p:nvSpPr>
        <p:spPr>
          <a:xfrm>
            <a:off x="15549564" y="2962277"/>
            <a:ext cx="18516600" cy="14620875"/>
          </a:xfrm>
        </p:spPr>
        <p:txBody>
          <a:bodyPr/>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endParaRPr lang="en-IN"/>
          </a:p>
        </p:txBody>
      </p:sp>
      <p:sp>
        <p:nvSpPr>
          <p:cNvPr id="4" name="Text Placeholder 3">
            <a:extLst>
              <a:ext uri="{FF2B5EF4-FFF2-40B4-BE49-F238E27FC236}">
                <a16:creationId xmlns:a16="http://schemas.microsoft.com/office/drawing/2014/main" id="{FCB1536D-412A-C906-D3F3-1EBC24B6E24B}"/>
              </a:ext>
            </a:extLst>
          </p:cNvPr>
          <p:cNvSpPr>
            <a:spLocks noGrp="1"/>
          </p:cNvSpPr>
          <p:nvPr>
            <p:ph type="body" sz="half" idx="2"/>
          </p:nvPr>
        </p:nvSpPr>
        <p:spPr>
          <a:xfrm>
            <a:off x="2519366" y="6172200"/>
            <a:ext cx="11796711" cy="11434764"/>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a:extLst>
              <a:ext uri="{FF2B5EF4-FFF2-40B4-BE49-F238E27FC236}">
                <a16:creationId xmlns:a16="http://schemas.microsoft.com/office/drawing/2014/main" id="{8DAB8747-9BBA-B0BC-6693-A3C99471568F}"/>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6" name="Footer Placeholder 5">
            <a:extLst>
              <a:ext uri="{FF2B5EF4-FFF2-40B4-BE49-F238E27FC236}">
                <a16:creationId xmlns:a16="http://schemas.microsoft.com/office/drawing/2014/main" id="{6D69AF08-5692-E766-5457-7340153F7D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47641F-24A9-C549-3834-9D2D0355A137}"/>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39408092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E1F4-9ACE-BA1F-CA75-D292103D81E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A56527-F760-0EE6-49EC-A04329590D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12B319-5B4F-5436-4833-86DE613F94D3}"/>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62AB8E5F-397A-37DA-9E3C-6AB408F9CE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2D4D75-A42C-B05E-D9A2-A4B87C91BEDF}"/>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35857641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64F666-52D9-E337-CCA8-699B9FD3ED94}"/>
              </a:ext>
            </a:extLst>
          </p:cNvPr>
          <p:cNvSpPr>
            <a:spLocks noGrp="1"/>
          </p:cNvSpPr>
          <p:nvPr>
            <p:ph type="title" orient="vert"/>
          </p:nvPr>
        </p:nvSpPr>
        <p:spPr>
          <a:xfrm>
            <a:off x="26174700" y="1095375"/>
            <a:ext cx="7886700" cy="17435514"/>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D7EFB7-EF74-98E7-2325-DE6C994F589B}"/>
              </a:ext>
            </a:extLst>
          </p:cNvPr>
          <p:cNvSpPr>
            <a:spLocks noGrp="1"/>
          </p:cNvSpPr>
          <p:nvPr>
            <p:ph type="body" orient="vert" idx="1"/>
          </p:nvPr>
        </p:nvSpPr>
        <p:spPr>
          <a:xfrm>
            <a:off x="2514600" y="1095375"/>
            <a:ext cx="23202900" cy="174355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2DF8C2-20A4-0F8F-A2FF-536D02192E32}"/>
              </a:ext>
            </a:extLst>
          </p:cNvPr>
          <p:cNvSpPr>
            <a:spLocks noGrp="1"/>
          </p:cNvSpPr>
          <p:nvPr>
            <p:ph type="dt" sz="half" idx="10"/>
          </p:nvPr>
        </p:nvSpPr>
        <p:spPr/>
        <p:txBody>
          <a:body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A75217DE-0B27-6B1E-D71D-28287BA327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F03BD2-F3C4-D226-4A56-F1AB1ED4C4D8}"/>
              </a:ext>
            </a:extLst>
          </p:cNvPr>
          <p:cNvSpPr>
            <a:spLocks noGrp="1"/>
          </p:cNvSpPr>
          <p:nvPr>
            <p:ph type="sldNum" sz="quarter" idx="12"/>
          </p:nvPr>
        </p:nvSpPr>
        <p:spPr/>
        <p:txBody>
          <a:bodyPr/>
          <a:lstStyle/>
          <a:p>
            <a:fld id="{E4C710DA-4AF3-4FBC-8DA2-BC42E9C21185}" type="slidenum">
              <a:rPr lang="en-IN" smtClean="0"/>
              <a:t>‹#›</a:t>
            </a:fld>
            <a:endParaRPr lang="en-IN"/>
          </a:p>
        </p:txBody>
      </p:sp>
    </p:spTree>
    <p:extLst>
      <p:ext uri="{BB962C8B-B14F-4D97-AF65-F5344CB8AC3E}">
        <p14:creationId xmlns:p14="http://schemas.microsoft.com/office/powerpoint/2010/main" val="15449422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_Title, Subtitle">
  <p:cSld name="1_Title, Subtitle">
    <p:spTree>
      <p:nvGrpSpPr>
        <p:cNvPr id="1" name="Shape 423"/>
        <p:cNvGrpSpPr/>
        <p:nvPr/>
      </p:nvGrpSpPr>
      <p:grpSpPr>
        <a:xfrm>
          <a:off x="0" y="0"/>
          <a:ext cx="0" cy="0"/>
          <a:chOff x="0" y="0"/>
          <a:chExt cx="0" cy="0"/>
        </a:xfrm>
      </p:grpSpPr>
      <p:sp>
        <p:nvSpPr>
          <p:cNvPr id="424" name="Google Shape;424;p137"/>
          <p:cNvSpPr txBox="1">
            <a:spLocks noGrp="1"/>
          </p:cNvSpPr>
          <p:nvPr>
            <p:ph type="title"/>
          </p:nvPr>
        </p:nvSpPr>
        <p:spPr>
          <a:xfrm>
            <a:off x="2514600" y="0"/>
            <a:ext cx="31546800" cy="2514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400"/>
              <a:buFont typeface="NVIDIA Sans"/>
              <a:buNone/>
              <a:defRPr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5" name="Google Shape;425;p137"/>
          <p:cNvSpPr txBox="1">
            <a:spLocks noGrp="1"/>
          </p:cNvSpPr>
          <p:nvPr>
            <p:ph type="body" idx="1"/>
          </p:nvPr>
        </p:nvSpPr>
        <p:spPr>
          <a:xfrm>
            <a:off x="2514600" y="2487168"/>
            <a:ext cx="31546800" cy="1408176"/>
          </a:xfrm>
          <a:prstGeom prst="rect">
            <a:avLst/>
          </a:prstGeom>
          <a:noFill/>
          <a:ln>
            <a:noFill/>
          </a:ln>
        </p:spPr>
        <p:txBody>
          <a:bodyPr spcFirstLastPara="1" wrap="square" lIns="91425" tIns="45700" rIns="91425" bIns="45700" anchor="t" anchorCtr="0">
            <a:noAutofit/>
          </a:bodyPr>
          <a:lstStyle>
            <a:lvl1pPr marL="1371600" marR="0" lvl="0" indent="-685800" algn="ctr" rtl="0">
              <a:lnSpc>
                <a:spcPct val="90000"/>
              </a:lnSpc>
              <a:spcBef>
                <a:spcPts val="0"/>
              </a:spcBef>
              <a:spcAft>
                <a:spcPts val="0"/>
              </a:spcAft>
              <a:buClr>
                <a:schemeClr val="dk2"/>
              </a:buClr>
              <a:buSzPts val="1600"/>
              <a:buFont typeface="NVIDIA Sans"/>
              <a:buNone/>
              <a:defRPr sz="4800" b="0" i="0" u="none" strike="noStrike" cap="none">
                <a:solidFill>
                  <a:schemeClr val="dk2"/>
                </a:solidFill>
                <a:latin typeface="NVIDIA Sans"/>
                <a:ea typeface="NVIDIA Sans"/>
                <a:cs typeface="NVIDIA Sans"/>
                <a:sym typeface="NVIDIA Sans"/>
              </a:defRPr>
            </a:lvl1pPr>
            <a:lvl2pPr marL="2743200" marR="0" lvl="1" indent="-685800" algn="ctr" rtl="0">
              <a:lnSpc>
                <a:spcPct val="90000"/>
              </a:lnSpc>
              <a:spcBef>
                <a:spcPts val="1500"/>
              </a:spcBef>
              <a:spcAft>
                <a:spcPts val="0"/>
              </a:spcAft>
              <a:buClr>
                <a:schemeClr val="dk1"/>
              </a:buClr>
              <a:buSzPts val="1467"/>
              <a:buFont typeface="NVIDIA Sans"/>
              <a:buNone/>
              <a:defRPr sz="4401" b="0" i="0" u="none" strike="noStrike" cap="none">
                <a:solidFill>
                  <a:schemeClr val="dk1"/>
                </a:solidFill>
                <a:latin typeface="NVIDIA Sans"/>
                <a:ea typeface="NVIDIA Sans"/>
                <a:cs typeface="NVIDIA Sans"/>
                <a:sym typeface="NVIDIA Sans"/>
              </a:defRPr>
            </a:lvl2pPr>
            <a:lvl3pPr marL="4114800" marR="0" lvl="2" indent="-685800" algn="ctr" rtl="0">
              <a:lnSpc>
                <a:spcPct val="90000"/>
              </a:lnSpc>
              <a:spcBef>
                <a:spcPts val="1500"/>
              </a:spcBef>
              <a:spcAft>
                <a:spcPts val="0"/>
              </a:spcAft>
              <a:buClr>
                <a:schemeClr val="dk1"/>
              </a:buClr>
              <a:buSzPts val="1467"/>
              <a:buFont typeface="NVIDIA Sans"/>
              <a:buNone/>
              <a:defRPr sz="4401" b="0" i="0" u="none" strike="noStrike" cap="none">
                <a:solidFill>
                  <a:schemeClr val="dk1"/>
                </a:solidFill>
                <a:latin typeface="NVIDIA Sans"/>
                <a:ea typeface="NVIDIA Sans"/>
                <a:cs typeface="NVIDIA Sans"/>
                <a:sym typeface="NVIDIA Sans"/>
              </a:defRPr>
            </a:lvl3pPr>
            <a:lvl4pPr marL="5486400" marR="0" lvl="3" indent="-685800" algn="ctr" rtl="0">
              <a:lnSpc>
                <a:spcPct val="90000"/>
              </a:lnSpc>
              <a:spcBef>
                <a:spcPts val="1500"/>
              </a:spcBef>
              <a:spcAft>
                <a:spcPts val="0"/>
              </a:spcAft>
              <a:buClr>
                <a:schemeClr val="dk1"/>
              </a:buClr>
              <a:buSzPts val="1467"/>
              <a:buFont typeface="NVIDIA Sans"/>
              <a:buNone/>
              <a:defRPr sz="4401" b="0" i="0" u="none" strike="noStrike" cap="none">
                <a:solidFill>
                  <a:schemeClr val="dk1"/>
                </a:solidFill>
                <a:latin typeface="NVIDIA Sans"/>
                <a:ea typeface="NVIDIA Sans"/>
                <a:cs typeface="NVIDIA Sans"/>
                <a:sym typeface="NVIDIA Sans"/>
              </a:defRPr>
            </a:lvl4pPr>
            <a:lvl5pPr marL="6858000" marR="0" lvl="4" indent="-685800" algn="ctr" rtl="0">
              <a:lnSpc>
                <a:spcPct val="90000"/>
              </a:lnSpc>
              <a:spcBef>
                <a:spcPts val="1500"/>
              </a:spcBef>
              <a:spcAft>
                <a:spcPts val="0"/>
              </a:spcAft>
              <a:buClr>
                <a:schemeClr val="dk1"/>
              </a:buClr>
              <a:buSzPts val="1467"/>
              <a:buFont typeface="NVIDIA Sans"/>
              <a:buNone/>
              <a:defRPr sz="4401" b="0" i="0" u="none" strike="noStrike" cap="none">
                <a:solidFill>
                  <a:schemeClr val="dk1"/>
                </a:solidFill>
                <a:latin typeface="NVIDIA Sans"/>
                <a:ea typeface="NVIDIA Sans"/>
                <a:cs typeface="NVIDIA Sans"/>
                <a:sym typeface="NVIDIA Sans"/>
              </a:defRPr>
            </a:lvl5pPr>
            <a:lvl6pPr marL="8229600" marR="0" lvl="5"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6pPr>
            <a:lvl7pPr marL="9601200" marR="0" lvl="6"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7pPr>
            <a:lvl8pPr marL="10972800" marR="0" lvl="7"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8pPr>
            <a:lvl9pPr marL="12344400" marR="0" lvl="8"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
        <p:nvSpPr>
          <p:cNvPr id="426" name="Google Shape;426;p137"/>
          <p:cNvSpPr txBox="1">
            <a:spLocks noGrp="1"/>
          </p:cNvSpPr>
          <p:nvPr>
            <p:ph type="body" idx="2"/>
          </p:nvPr>
        </p:nvSpPr>
        <p:spPr>
          <a:xfrm>
            <a:off x="2514600" y="4846320"/>
            <a:ext cx="31546800" cy="13651992"/>
          </a:xfrm>
          <a:prstGeom prst="rect">
            <a:avLst/>
          </a:prstGeom>
          <a:noFill/>
          <a:ln>
            <a:noFill/>
          </a:ln>
        </p:spPr>
        <p:txBody>
          <a:bodyPr spcFirstLastPara="1" wrap="square" lIns="91425" tIns="45700" rIns="91425" bIns="45700" anchor="t" anchorCtr="0">
            <a:noAutofit/>
          </a:bodyPr>
          <a:lstStyle>
            <a:lvl1pPr marL="1371600" marR="0" lvl="0" indent="-965262" algn="l" rtl="0">
              <a:lnSpc>
                <a:spcPct val="90000"/>
              </a:lnSpc>
              <a:spcBef>
                <a:spcPts val="3000"/>
              </a:spcBef>
              <a:spcAft>
                <a:spcPts val="0"/>
              </a:spcAft>
              <a:buClr>
                <a:schemeClr val="dk2"/>
              </a:buClr>
              <a:buSzPts val="1467"/>
              <a:buFont typeface="NVIDIA Sans"/>
              <a:buChar char="•"/>
              <a:defRPr sz="4401" b="0" i="0" u="none" strike="noStrike" cap="none">
                <a:solidFill>
                  <a:schemeClr val="dk1"/>
                </a:solidFill>
                <a:latin typeface="NVIDIA Sans"/>
                <a:ea typeface="NVIDIA Sans"/>
                <a:cs typeface="NVIDIA Sans"/>
                <a:sym typeface="NVIDIA Sans"/>
              </a:defRPr>
            </a:lvl1pPr>
            <a:lvl2pPr marL="2743200" marR="0" lvl="1" indent="-939735" algn="l" rtl="0">
              <a:lnSpc>
                <a:spcPct val="90000"/>
              </a:lnSpc>
              <a:spcBef>
                <a:spcPts val="1500"/>
              </a:spcBef>
              <a:spcAft>
                <a:spcPts val="0"/>
              </a:spcAft>
              <a:buClr>
                <a:schemeClr val="dk2"/>
              </a:buClr>
              <a:buSzPts val="1333"/>
              <a:buFont typeface="NVIDIA Sans"/>
              <a:buChar char="•"/>
              <a:defRPr sz="3999" b="0" i="0" u="none" strike="noStrike" cap="none">
                <a:solidFill>
                  <a:schemeClr val="dk1"/>
                </a:solidFill>
                <a:latin typeface="NVIDIA Sans"/>
                <a:ea typeface="NVIDIA Sans"/>
                <a:cs typeface="NVIDIA Sans"/>
                <a:sym typeface="NVIDIA Sans"/>
              </a:defRPr>
            </a:lvl2pPr>
            <a:lvl3pPr marL="4114800" marR="0" lvl="2" indent="-914400" algn="l" rtl="0">
              <a:lnSpc>
                <a:spcPct val="90000"/>
              </a:lnSpc>
              <a:spcBef>
                <a:spcPts val="1500"/>
              </a:spcBef>
              <a:spcAft>
                <a:spcPts val="0"/>
              </a:spcAft>
              <a:buClr>
                <a:schemeClr val="dk2"/>
              </a:buClr>
              <a:buSzPts val="1200"/>
              <a:buFont typeface="NVIDIA Sans"/>
              <a:buChar char="•"/>
              <a:defRPr sz="3600" b="0" i="0" u="none" strike="noStrike" cap="none">
                <a:solidFill>
                  <a:schemeClr val="dk1"/>
                </a:solidFill>
                <a:latin typeface="NVIDIA Sans"/>
                <a:ea typeface="NVIDIA Sans"/>
                <a:cs typeface="NVIDIA Sans"/>
                <a:sym typeface="NVIDIA Sans"/>
              </a:defRPr>
            </a:lvl3pPr>
            <a:lvl4pPr marL="5486400" marR="0" lvl="3" indent="-889062" algn="l" rtl="0">
              <a:lnSpc>
                <a:spcPct val="90000"/>
              </a:lnSpc>
              <a:spcBef>
                <a:spcPts val="1500"/>
              </a:spcBef>
              <a:spcAft>
                <a:spcPts val="0"/>
              </a:spcAft>
              <a:buClr>
                <a:schemeClr val="dk2"/>
              </a:buClr>
              <a:buSzPts val="1067"/>
              <a:buFont typeface="NVIDIA Sans"/>
              <a:buChar char="•"/>
              <a:defRPr sz="3201" b="0" i="0" u="none" strike="noStrike" cap="none">
                <a:solidFill>
                  <a:schemeClr val="dk1"/>
                </a:solidFill>
                <a:latin typeface="NVIDIA Sans"/>
                <a:ea typeface="NVIDIA Sans"/>
                <a:cs typeface="NVIDIA Sans"/>
                <a:sym typeface="NVIDIA Sans"/>
              </a:defRPr>
            </a:lvl4pPr>
            <a:lvl5pPr marL="6858000" marR="0" lvl="4" indent="-863535" algn="l" rtl="0">
              <a:lnSpc>
                <a:spcPct val="90000"/>
              </a:lnSpc>
              <a:spcBef>
                <a:spcPts val="1500"/>
              </a:spcBef>
              <a:spcAft>
                <a:spcPts val="0"/>
              </a:spcAft>
              <a:buClr>
                <a:schemeClr val="dk2"/>
              </a:buClr>
              <a:buSzPts val="933"/>
              <a:buFont typeface="NVIDIA Sans"/>
              <a:buChar char="•"/>
              <a:defRPr sz="2799" b="0" i="0" u="none" strike="noStrike" cap="none">
                <a:solidFill>
                  <a:schemeClr val="dk1"/>
                </a:solidFill>
                <a:latin typeface="NVIDIA Sans"/>
                <a:ea typeface="NVIDIA Sans"/>
                <a:cs typeface="NVIDIA Sans"/>
                <a:sym typeface="NVIDIA Sans"/>
              </a:defRPr>
            </a:lvl5pPr>
            <a:lvl6pPr marL="8229600" marR="0" lvl="5"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6pPr>
            <a:lvl7pPr marL="9601200" marR="0" lvl="6"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7pPr>
            <a:lvl8pPr marL="10972800" marR="0" lvl="7"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8pPr>
            <a:lvl9pPr marL="12344400" marR="0" lvl="8" indent="-1028700" algn="l" rtl="0">
              <a:lnSpc>
                <a:spcPct val="90000"/>
              </a:lnSpc>
              <a:spcBef>
                <a:spcPts val="1500"/>
              </a:spcBef>
              <a:spcAft>
                <a:spcPts val="0"/>
              </a:spcAft>
              <a:buClr>
                <a:schemeClr val="dk1"/>
              </a:buClr>
              <a:buSzPts val="1800"/>
              <a:buFont typeface="NVIDIA Sans"/>
              <a:buChar char="•"/>
              <a:defRPr sz="54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896985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246800" y="1780101"/>
            <a:ext cx="34082400" cy="22908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246800" y="4609899"/>
            <a:ext cx="34082400" cy="13665600"/>
          </a:xfrm>
          <a:prstGeom prst="rect">
            <a:avLst/>
          </a:prstGeom>
        </p:spPr>
        <p:txBody>
          <a:bodyPr spcFirstLastPara="1" wrap="square" lIns="91425" tIns="91425" rIns="91425" bIns="91425" anchor="t" anchorCtr="0">
            <a:normAutofit/>
          </a:bodyPr>
          <a:lstStyle>
            <a:lvl1pPr marL="1828755" lvl="0" indent="-1371567">
              <a:spcBef>
                <a:spcPts val="0"/>
              </a:spcBef>
              <a:spcAft>
                <a:spcPts val="0"/>
              </a:spcAft>
              <a:buSzPts val="1800"/>
              <a:buChar char="●"/>
              <a:defRPr/>
            </a:lvl1pPr>
            <a:lvl2pPr marL="3657510" lvl="1" indent="-1269969">
              <a:spcBef>
                <a:spcPts val="0"/>
              </a:spcBef>
              <a:spcAft>
                <a:spcPts val="0"/>
              </a:spcAft>
              <a:buSzPts val="1400"/>
              <a:buChar char="○"/>
              <a:defRPr/>
            </a:lvl2pPr>
            <a:lvl3pPr marL="5486262" lvl="2" indent="-1269969">
              <a:spcBef>
                <a:spcPts val="0"/>
              </a:spcBef>
              <a:spcAft>
                <a:spcPts val="0"/>
              </a:spcAft>
              <a:buSzPts val="1400"/>
              <a:buChar char="■"/>
              <a:defRPr/>
            </a:lvl3pPr>
            <a:lvl4pPr marL="7315017" lvl="3" indent="-1269969">
              <a:spcBef>
                <a:spcPts val="0"/>
              </a:spcBef>
              <a:spcAft>
                <a:spcPts val="0"/>
              </a:spcAft>
              <a:buSzPts val="1400"/>
              <a:buChar char="●"/>
              <a:defRPr/>
            </a:lvl4pPr>
            <a:lvl5pPr marL="9143772" lvl="4" indent="-1269969">
              <a:spcBef>
                <a:spcPts val="0"/>
              </a:spcBef>
              <a:spcAft>
                <a:spcPts val="0"/>
              </a:spcAft>
              <a:buSzPts val="1400"/>
              <a:buChar char="○"/>
              <a:defRPr/>
            </a:lvl5pPr>
            <a:lvl6pPr marL="10972527" lvl="5" indent="-1269969">
              <a:spcBef>
                <a:spcPts val="0"/>
              </a:spcBef>
              <a:spcAft>
                <a:spcPts val="0"/>
              </a:spcAft>
              <a:buSzPts val="1400"/>
              <a:buChar char="■"/>
              <a:defRPr/>
            </a:lvl6pPr>
            <a:lvl7pPr marL="12801279" lvl="6" indent="-1269969">
              <a:spcBef>
                <a:spcPts val="0"/>
              </a:spcBef>
              <a:spcAft>
                <a:spcPts val="0"/>
              </a:spcAft>
              <a:buSzPts val="1400"/>
              <a:buChar char="●"/>
              <a:defRPr/>
            </a:lvl7pPr>
            <a:lvl8pPr marL="14630034" lvl="7" indent="-1269969">
              <a:spcBef>
                <a:spcPts val="0"/>
              </a:spcBef>
              <a:spcAft>
                <a:spcPts val="0"/>
              </a:spcAft>
              <a:buSzPts val="1400"/>
              <a:buChar char="○"/>
              <a:defRPr/>
            </a:lvl8pPr>
            <a:lvl9pPr marL="16458789" lvl="8" indent="-1269969">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33889833" y="18652869"/>
            <a:ext cx="2194800" cy="1574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4995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ubtitle, Bullets">
  <p:cSld name="Title, Subtitle, Bullets">
    <p:spTree>
      <p:nvGrpSpPr>
        <p:cNvPr id="1" name="Shape 3730"/>
        <p:cNvGrpSpPr/>
        <p:nvPr/>
      </p:nvGrpSpPr>
      <p:grpSpPr>
        <a:xfrm>
          <a:off x="0" y="0"/>
          <a:ext cx="0" cy="0"/>
          <a:chOff x="0" y="0"/>
          <a:chExt cx="0" cy="0"/>
        </a:xfrm>
      </p:grpSpPr>
      <p:sp>
        <p:nvSpPr>
          <p:cNvPr id="3731" name="Google Shape;3731;p393"/>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lvl="0" algn="ctr" rtl="0">
              <a:lnSpc>
                <a:spcPct val="90000"/>
              </a:lnSpc>
              <a:spcBef>
                <a:spcPts val="0"/>
              </a:spcBef>
              <a:spcAft>
                <a:spcPts val="0"/>
              </a:spcAft>
              <a:buClr>
                <a:schemeClr val="lt1"/>
              </a:buClr>
              <a:buSzPts val="1800"/>
              <a:buFont typeface="NVIDIA Sans"/>
              <a:buNone/>
              <a:defRPr sz="7200" b="1" cap="none">
                <a:latin typeface="NVIDIA Sans"/>
                <a:ea typeface="NVIDIA Sans"/>
                <a:cs typeface="NVIDIA Sans"/>
                <a:sym typeface="NVIDIA Sans"/>
              </a:defRPr>
            </a:lvl1pPr>
            <a:lvl2pPr lvl="1" rtl="0">
              <a:spcBef>
                <a:spcPts val="0"/>
              </a:spcBef>
              <a:spcAft>
                <a:spcPts val="0"/>
              </a:spcAft>
              <a:buSzPts val="400"/>
              <a:buNone/>
              <a:defRPr/>
            </a:lvl2pPr>
            <a:lvl3pPr lvl="2" rtl="0">
              <a:spcBef>
                <a:spcPts val="0"/>
              </a:spcBef>
              <a:spcAft>
                <a:spcPts val="0"/>
              </a:spcAft>
              <a:buSzPts val="400"/>
              <a:buNone/>
              <a:defRPr/>
            </a:lvl3pPr>
            <a:lvl4pPr lvl="3" rtl="0">
              <a:spcBef>
                <a:spcPts val="0"/>
              </a:spcBef>
              <a:spcAft>
                <a:spcPts val="0"/>
              </a:spcAft>
              <a:buSzPts val="400"/>
              <a:buNone/>
              <a:defRPr/>
            </a:lvl4pPr>
            <a:lvl5pPr lvl="4" rtl="0">
              <a:spcBef>
                <a:spcPts val="0"/>
              </a:spcBef>
              <a:spcAft>
                <a:spcPts val="0"/>
              </a:spcAft>
              <a:buSzPts val="400"/>
              <a:buNone/>
              <a:defRPr/>
            </a:lvl5pPr>
            <a:lvl6pPr lvl="5" rtl="0">
              <a:spcBef>
                <a:spcPts val="0"/>
              </a:spcBef>
              <a:spcAft>
                <a:spcPts val="0"/>
              </a:spcAft>
              <a:buSzPts val="400"/>
              <a:buNone/>
              <a:defRPr/>
            </a:lvl6pPr>
            <a:lvl7pPr lvl="6" rtl="0">
              <a:spcBef>
                <a:spcPts val="0"/>
              </a:spcBef>
              <a:spcAft>
                <a:spcPts val="0"/>
              </a:spcAft>
              <a:buSzPts val="400"/>
              <a:buNone/>
              <a:defRPr/>
            </a:lvl7pPr>
            <a:lvl8pPr lvl="7" rtl="0">
              <a:spcBef>
                <a:spcPts val="0"/>
              </a:spcBef>
              <a:spcAft>
                <a:spcPts val="0"/>
              </a:spcAft>
              <a:buSzPts val="400"/>
              <a:buNone/>
              <a:defRPr/>
            </a:lvl8pPr>
            <a:lvl9pPr lvl="8" rtl="0">
              <a:spcBef>
                <a:spcPts val="0"/>
              </a:spcBef>
              <a:spcAft>
                <a:spcPts val="0"/>
              </a:spcAft>
              <a:buSzPts val="400"/>
              <a:buNone/>
              <a:defRPr/>
            </a:lvl9pPr>
          </a:lstStyle>
          <a:p>
            <a:endParaRPr/>
          </a:p>
        </p:txBody>
      </p:sp>
      <p:sp>
        <p:nvSpPr>
          <p:cNvPr id="3732" name="Google Shape;3732;p393"/>
          <p:cNvSpPr txBox="1">
            <a:spLocks noGrp="1"/>
          </p:cNvSpPr>
          <p:nvPr>
            <p:ph type="body" idx="1"/>
          </p:nvPr>
        </p:nvSpPr>
        <p:spPr>
          <a:xfrm>
            <a:off x="2514600" y="2487168"/>
            <a:ext cx="31546800" cy="1408800"/>
          </a:xfrm>
          <a:prstGeom prst="rect">
            <a:avLst/>
          </a:prstGeom>
          <a:noFill/>
          <a:ln>
            <a:noFill/>
          </a:ln>
        </p:spPr>
        <p:txBody>
          <a:bodyPr spcFirstLastPara="1" wrap="square" lIns="22850" tIns="11425" rIns="22850" bIns="11425" anchor="t" anchorCtr="0">
            <a:noAutofit/>
          </a:bodyPr>
          <a:lstStyle>
            <a:lvl1pPr marL="1828755" marR="0" lvl="0" indent="-914376"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NVIDIA Sans"/>
                <a:ea typeface="NVIDIA Sans"/>
                <a:cs typeface="NVIDIA Sans"/>
                <a:sym typeface="NVIDIA Sans"/>
              </a:defRPr>
            </a:lvl1pPr>
            <a:lvl2pPr marL="3657510" marR="0" lvl="1" indent="-914376" algn="ctr" rtl="0">
              <a:lnSpc>
                <a:spcPct val="90000"/>
              </a:lnSpc>
              <a:spcBef>
                <a:spcPts val="1599"/>
              </a:spcBef>
              <a:spcAft>
                <a:spcPts val="0"/>
              </a:spcAft>
              <a:buClr>
                <a:schemeClr val="dk1"/>
              </a:buClr>
              <a:buSzPts val="1100"/>
              <a:buFont typeface="Arial"/>
              <a:buNone/>
              <a:defRPr sz="4401" b="0" i="0" u="none" strike="noStrike" cap="none">
                <a:solidFill>
                  <a:schemeClr val="dk1"/>
                </a:solidFill>
                <a:latin typeface="Trebuchet MS"/>
                <a:ea typeface="Trebuchet MS"/>
                <a:cs typeface="Trebuchet MS"/>
                <a:sym typeface="Trebuchet MS"/>
              </a:defRPr>
            </a:lvl2pPr>
            <a:lvl3pPr marL="5486262" marR="0" lvl="2" indent="-914376" algn="ctr" rtl="0">
              <a:lnSpc>
                <a:spcPct val="90000"/>
              </a:lnSpc>
              <a:spcBef>
                <a:spcPts val="1599"/>
              </a:spcBef>
              <a:spcAft>
                <a:spcPts val="0"/>
              </a:spcAft>
              <a:buClr>
                <a:schemeClr val="dk1"/>
              </a:buClr>
              <a:buSzPts val="1100"/>
              <a:buFont typeface="Arial"/>
              <a:buNone/>
              <a:defRPr sz="4401" b="0" i="0" u="none" strike="noStrike" cap="none">
                <a:solidFill>
                  <a:schemeClr val="dk1"/>
                </a:solidFill>
                <a:latin typeface="Trebuchet MS"/>
                <a:ea typeface="Trebuchet MS"/>
                <a:cs typeface="Trebuchet MS"/>
                <a:sym typeface="Trebuchet MS"/>
              </a:defRPr>
            </a:lvl3pPr>
            <a:lvl4pPr marL="7315017" marR="0" lvl="3" indent="-914376" algn="ctr" rtl="0">
              <a:lnSpc>
                <a:spcPct val="90000"/>
              </a:lnSpc>
              <a:spcBef>
                <a:spcPts val="1599"/>
              </a:spcBef>
              <a:spcAft>
                <a:spcPts val="0"/>
              </a:spcAft>
              <a:buClr>
                <a:schemeClr val="dk1"/>
              </a:buClr>
              <a:buSzPts val="1100"/>
              <a:buFont typeface="Arial"/>
              <a:buNone/>
              <a:defRPr sz="4401" b="0" i="0" u="none" strike="noStrike" cap="none">
                <a:solidFill>
                  <a:schemeClr val="dk1"/>
                </a:solidFill>
                <a:latin typeface="Trebuchet MS"/>
                <a:ea typeface="Trebuchet MS"/>
                <a:cs typeface="Trebuchet MS"/>
                <a:sym typeface="Trebuchet MS"/>
              </a:defRPr>
            </a:lvl4pPr>
            <a:lvl5pPr marL="9143772" marR="0" lvl="4" indent="-914376" algn="ctr" rtl="0">
              <a:lnSpc>
                <a:spcPct val="90000"/>
              </a:lnSpc>
              <a:spcBef>
                <a:spcPts val="1599"/>
              </a:spcBef>
              <a:spcAft>
                <a:spcPts val="0"/>
              </a:spcAft>
              <a:buClr>
                <a:schemeClr val="dk1"/>
              </a:buClr>
              <a:buSzPts val="1100"/>
              <a:buFont typeface="Arial"/>
              <a:buNone/>
              <a:defRPr sz="4401" b="0" i="0" u="none" strike="noStrike" cap="none">
                <a:solidFill>
                  <a:schemeClr val="dk1"/>
                </a:solidFill>
                <a:latin typeface="Trebuchet MS"/>
                <a:ea typeface="Trebuchet MS"/>
                <a:cs typeface="Trebuchet MS"/>
                <a:sym typeface="Trebuchet MS"/>
              </a:defRPr>
            </a:lvl5pPr>
            <a:lvl6pPr marL="10972527" marR="0" lvl="5" indent="-1269969" algn="l" rtl="0">
              <a:lnSpc>
                <a:spcPct val="90000"/>
              </a:lnSpc>
              <a:spcBef>
                <a:spcPts val="1599"/>
              </a:spcBef>
              <a:spcAft>
                <a:spcPts val="0"/>
              </a:spcAft>
              <a:buClr>
                <a:schemeClr val="dk1"/>
              </a:buClr>
              <a:buSzPts val="1400"/>
              <a:buFont typeface="Arial"/>
              <a:buChar char="•"/>
              <a:defRPr sz="5601" b="0" i="0" u="none" strike="noStrike" cap="none">
                <a:solidFill>
                  <a:schemeClr val="dk1"/>
                </a:solidFill>
                <a:latin typeface="NVIDIA Sans"/>
                <a:ea typeface="NVIDIA Sans"/>
                <a:cs typeface="NVIDIA Sans"/>
                <a:sym typeface="NVIDIA Sans"/>
              </a:defRPr>
            </a:lvl6pPr>
            <a:lvl7pPr marL="12801279" marR="0" lvl="6" indent="-1269969" algn="l" rtl="0">
              <a:lnSpc>
                <a:spcPct val="90000"/>
              </a:lnSpc>
              <a:spcBef>
                <a:spcPts val="1599"/>
              </a:spcBef>
              <a:spcAft>
                <a:spcPts val="0"/>
              </a:spcAft>
              <a:buClr>
                <a:schemeClr val="dk1"/>
              </a:buClr>
              <a:buSzPts val="1400"/>
              <a:buFont typeface="Arial"/>
              <a:buChar char="•"/>
              <a:defRPr sz="5601" b="0" i="0" u="none" strike="noStrike" cap="none">
                <a:solidFill>
                  <a:schemeClr val="dk1"/>
                </a:solidFill>
                <a:latin typeface="NVIDIA Sans"/>
                <a:ea typeface="NVIDIA Sans"/>
                <a:cs typeface="NVIDIA Sans"/>
                <a:sym typeface="NVIDIA Sans"/>
              </a:defRPr>
            </a:lvl7pPr>
            <a:lvl8pPr marL="14630034" marR="0" lvl="7" indent="-1269969" algn="l" rtl="0">
              <a:lnSpc>
                <a:spcPct val="90000"/>
              </a:lnSpc>
              <a:spcBef>
                <a:spcPts val="1599"/>
              </a:spcBef>
              <a:spcAft>
                <a:spcPts val="0"/>
              </a:spcAft>
              <a:buClr>
                <a:schemeClr val="dk1"/>
              </a:buClr>
              <a:buSzPts val="1400"/>
              <a:buFont typeface="Arial"/>
              <a:buChar char="•"/>
              <a:defRPr sz="5601" b="0" i="0" u="none" strike="noStrike" cap="none">
                <a:solidFill>
                  <a:schemeClr val="dk1"/>
                </a:solidFill>
                <a:latin typeface="NVIDIA Sans"/>
                <a:ea typeface="NVIDIA Sans"/>
                <a:cs typeface="NVIDIA Sans"/>
                <a:sym typeface="NVIDIA Sans"/>
              </a:defRPr>
            </a:lvl8pPr>
            <a:lvl9pPr marL="16458789" marR="0" lvl="8" indent="-1269969" algn="l" rtl="0">
              <a:lnSpc>
                <a:spcPct val="90000"/>
              </a:lnSpc>
              <a:spcBef>
                <a:spcPts val="1599"/>
              </a:spcBef>
              <a:spcAft>
                <a:spcPts val="0"/>
              </a:spcAft>
              <a:buClr>
                <a:schemeClr val="dk1"/>
              </a:buClr>
              <a:buSzPts val="1400"/>
              <a:buFont typeface="Arial"/>
              <a:buChar char="•"/>
              <a:defRPr sz="5601" b="0" i="0" u="none" strike="noStrike" cap="none">
                <a:solidFill>
                  <a:schemeClr val="dk1"/>
                </a:solidFill>
                <a:latin typeface="NVIDIA Sans"/>
                <a:ea typeface="NVIDIA Sans"/>
                <a:cs typeface="NVIDIA Sans"/>
                <a:sym typeface="NVIDIA Sans"/>
              </a:defRPr>
            </a:lvl9pPr>
          </a:lstStyle>
          <a:p>
            <a:endParaRPr/>
          </a:p>
        </p:txBody>
      </p:sp>
      <p:sp>
        <p:nvSpPr>
          <p:cNvPr id="3733" name="Google Shape;3733;p393"/>
          <p:cNvSpPr txBox="1">
            <a:spLocks noGrp="1"/>
          </p:cNvSpPr>
          <p:nvPr>
            <p:ph type="body" idx="2"/>
          </p:nvPr>
        </p:nvSpPr>
        <p:spPr>
          <a:xfrm>
            <a:off x="2514600" y="4846320"/>
            <a:ext cx="31546800" cy="13652400"/>
          </a:xfrm>
          <a:prstGeom prst="rect">
            <a:avLst/>
          </a:prstGeom>
          <a:noFill/>
          <a:ln>
            <a:noFill/>
          </a:ln>
        </p:spPr>
        <p:txBody>
          <a:bodyPr spcFirstLastPara="1" wrap="square" lIns="22850" tIns="11425" rIns="22850" bIns="11425" anchor="t" anchorCtr="0">
            <a:noAutofit/>
          </a:bodyPr>
          <a:lstStyle>
            <a:lvl1pPr marL="1828755" marR="0" lvl="0" indent="-1193769" algn="l" rtl="0">
              <a:lnSpc>
                <a:spcPct val="90000"/>
              </a:lnSpc>
              <a:spcBef>
                <a:spcPts val="3201"/>
              </a:spcBef>
              <a:spcAft>
                <a:spcPts val="0"/>
              </a:spcAft>
              <a:buClr>
                <a:schemeClr val="dk2"/>
              </a:buClr>
              <a:buSzPts val="1100"/>
              <a:buFont typeface="Arial"/>
              <a:buChar char="•"/>
              <a:defRPr sz="4401" b="0" i="0" u="none" strike="noStrike" cap="none">
                <a:solidFill>
                  <a:schemeClr val="lt1"/>
                </a:solidFill>
                <a:latin typeface="NVIDIA Sans"/>
                <a:ea typeface="NVIDIA Sans"/>
                <a:cs typeface="NVIDIA Sans"/>
                <a:sym typeface="NVIDIA Sans"/>
              </a:defRPr>
            </a:lvl1pPr>
            <a:lvl2pPr marL="3657510" marR="0" lvl="1" indent="-1168371" algn="l" rtl="0">
              <a:lnSpc>
                <a:spcPct val="90000"/>
              </a:lnSpc>
              <a:spcBef>
                <a:spcPts val="1599"/>
              </a:spcBef>
              <a:spcAft>
                <a:spcPts val="0"/>
              </a:spcAft>
              <a:buClr>
                <a:schemeClr val="dk2"/>
              </a:buClr>
              <a:buSzPts val="1000"/>
              <a:buFont typeface="Arial"/>
              <a:buChar char="•"/>
              <a:defRPr sz="3999" b="0" i="0" u="none" strike="noStrike" cap="none">
                <a:solidFill>
                  <a:schemeClr val="lt1"/>
                </a:solidFill>
                <a:latin typeface="NVIDIA Sans"/>
                <a:ea typeface="NVIDIA Sans"/>
                <a:cs typeface="NVIDIA Sans"/>
                <a:sym typeface="NVIDIA Sans"/>
              </a:defRPr>
            </a:lvl2pPr>
            <a:lvl3pPr marL="5486262" marR="0" lvl="2" indent="-1142970" algn="l" rtl="0">
              <a:lnSpc>
                <a:spcPct val="90000"/>
              </a:lnSpc>
              <a:spcBef>
                <a:spcPts val="1599"/>
              </a:spcBef>
              <a:spcAft>
                <a:spcPts val="0"/>
              </a:spcAft>
              <a:buClr>
                <a:schemeClr val="dk2"/>
              </a:buClr>
              <a:buSzPts val="900"/>
              <a:buFont typeface="Arial"/>
              <a:buChar char="•"/>
              <a:defRPr sz="3600" b="0" i="0" u="none" strike="noStrike" cap="none">
                <a:solidFill>
                  <a:schemeClr val="lt1"/>
                </a:solidFill>
                <a:latin typeface="NVIDIA Sans"/>
                <a:ea typeface="NVIDIA Sans"/>
                <a:cs typeface="NVIDIA Sans"/>
                <a:sym typeface="NVIDIA Sans"/>
              </a:defRPr>
            </a:lvl3pPr>
            <a:lvl4pPr marL="7315017" marR="0" lvl="3" indent="-1117572" algn="l" rtl="0">
              <a:lnSpc>
                <a:spcPct val="90000"/>
              </a:lnSpc>
              <a:spcBef>
                <a:spcPts val="1599"/>
              </a:spcBef>
              <a:spcAft>
                <a:spcPts val="0"/>
              </a:spcAft>
              <a:buClr>
                <a:schemeClr val="dk2"/>
              </a:buClr>
              <a:buSzPts val="800"/>
              <a:buFont typeface="Arial"/>
              <a:buChar char="•"/>
              <a:defRPr sz="3201" b="0" i="0" u="none" strike="noStrike" cap="none">
                <a:solidFill>
                  <a:schemeClr val="lt1"/>
                </a:solidFill>
                <a:latin typeface="NVIDIA Sans"/>
                <a:ea typeface="NVIDIA Sans"/>
                <a:cs typeface="NVIDIA Sans"/>
                <a:sym typeface="NVIDIA Sans"/>
              </a:defRPr>
            </a:lvl4pPr>
            <a:lvl5pPr marL="9143772" marR="0" lvl="4" indent="-1092174" algn="l" rtl="0">
              <a:lnSpc>
                <a:spcPct val="90000"/>
              </a:lnSpc>
              <a:spcBef>
                <a:spcPts val="1599"/>
              </a:spcBef>
              <a:spcAft>
                <a:spcPts val="0"/>
              </a:spcAft>
              <a:buClr>
                <a:schemeClr val="dk2"/>
              </a:buClr>
              <a:buSzPts val="700"/>
              <a:buFont typeface="Arial"/>
              <a:buChar char="•"/>
              <a:defRPr sz="2799" b="0" i="0" u="none" strike="noStrike" cap="none">
                <a:solidFill>
                  <a:schemeClr val="lt1"/>
                </a:solidFill>
                <a:latin typeface="NVIDIA Sans"/>
                <a:ea typeface="NVIDIA Sans"/>
                <a:cs typeface="NVIDIA Sans"/>
                <a:sym typeface="NVIDIA Sans"/>
              </a:defRPr>
            </a:lvl5pPr>
            <a:lvl6pPr marL="10972527" marR="0" lvl="5" indent="-1269969" algn="l" rtl="0">
              <a:lnSpc>
                <a:spcPct val="90000"/>
              </a:lnSpc>
              <a:spcBef>
                <a:spcPts val="1599"/>
              </a:spcBef>
              <a:spcAft>
                <a:spcPts val="0"/>
              </a:spcAft>
              <a:buClr>
                <a:schemeClr val="dk1"/>
              </a:buClr>
              <a:buSzPts val="1400"/>
              <a:buFont typeface="Arial"/>
              <a:buChar char="•"/>
              <a:defRPr sz="5601" b="0" i="0" u="none" strike="noStrike" cap="none">
                <a:solidFill>
                  <a:schemeClr val="dk1"/>
                </a:solidFill>
                <a:latin typeface="NVIDIA Sans"/>
                <a:ea typeface="NVIDIA Sans"/>
                <a:cs typeface="NVIDIA Sans"/>
                <a:sym typeface="NVIDIA Sans"/>
              </a:defRPr>
            </a:lvl6pPr>
            <a:lvl7pPr marL="12801279" marR="0" lvl="6" indent="-1269969" algn="l" rtl="0">
              <a:lnSpc>
                <a:spcPct val="90000"/>
              </a:lnSpc>
              <a:spcBef>
                <a:spcPts val="1599"/>
              </a:spcBef>
              <a:spcAft>
                <a:spcPts val="0"/>
              </a:spcAft>
              <a:buClr>
                <a:schemeClr val="dk1"/>
              </a:buClr>
              <a:buSzPts val="1400"/>
              <a:buFont typeface="Arial"/>
              <a:buChar char="•"/>
              <a:defRPr sz="5601" b="0" i="0" u="none" strike="noStrike" cap="none">
                <a:solidFill>
                  <a:schemeClr val="dk1"/>
                </a:solidFill>
                <a:latin typeface="NVIDIA Sans"/>
                <a:ea typeface="NVIDIA Sans"/>
                <a:cs typeface="NVIDIA Sans"/>
                <a:sym typeface="NVIDIA Sans"/>
              </a:defRPr>
            </a:lvl7pPr>
            <a:lvl8pPr marL="14630034" marR="0" lvl="7" indent="-1269969" algn="l" rtl="0">
              <a:lnSpc>
                <a:spcPct val="90000"/>
              </a:lnSpc>
              <a:spcBef>
                <a:spcPts val="1599"/>
              </a:spcBef>
              <a:spcAft>
                <a:spcPts val="0"/>
              </a:spcAft>
              <a:buClr>
                <a:schemeClr val="dk1"/>
              </a:buClr>
              <a:buSzPts val="1400"/>
              <a:buFont typeface="Arial"/>
              <a:buChar char="•"/>
              <a:defRPr sz="5601" b="0" i="0" u="none" strike="noStrike" cap="none">
                <a:solidFill>
                  <a:schemeClr val="dk1"/>
                </a:solidFill>
                <a:latin typeface="NVIDIA Sans"/>
                <a:ea typeface="NVIDIA Sans"/>
                <a:cs typeface="NVIDIA Sans"/>
                <a:sym typeface="NVIDIA Sans"/>
              </a:defRPr>
            </a:lvl8pPr>
            <a:lvl9pPr marL="16458789" marR="0" lvl="8" indent="-1269969" algn="l" rtl="0">
              <a:lnSpc>
                <a:spcPct val="90000"/>
              </a:lnSpc>
              <a:spcBef>
                <a:spcPts val="1599"/>
              </a:spcBef>
              <a:spcAft>
                <a:spcPts val="0"/>
              </a:spcAft>
              <a:buClr>
                <a:schemeClr val="dk1"/>
              </a:buClr>
              <a:buSzPts val="1400"/>
              <a:buFont typeface="Arial"/>
              <a:buChar char="•"/>
              <a:defRPr sz="5601"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33351606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l="4242" t="4141"/>
          <a:stretch/>
        </p:blipFill>
        <p:spPr>
          <a:xfrm>
            <a:off x="5" y="0"/>
            <a:ext cx="36576003" cy="20574000"/>
          </a:xfrm>
          <a:prstGeom prst="rect">
            <a:avLst/>
          </a:prstGeom>
          <a:noFill/>
          <a:ln>
            <a:noFill/>
          </a:ln>
        </p:spPr>
      </p:pic>
      <p:sp>
        <p:nvSpPr>
          <p:cNvPr id="12" name="Google Shape;12;p2"/>
          <p:cNvSpPr/>
          <p:nvPr/>
        </p:nvSpPr>
        <p:spPr>
          <a:xfrm>
            <a:off x="0" y="0"/>
            <a:ext cx="36576000" cy="20574000"/>
          </a:xfrm>
          <a:prstGeom prst="rect">
            <a:avLst/>
          </a:prstGeom>
          <a:gradFill>
            <a:gsLst>
              <a:gs pos="0">
                <a:srgbClr val="000000">
                  <a:alpha val="0"/>
                </a:srgbClr>
              </a:gs>
              <a:gs pos="100000">
                <a:srgbClr val="000000">
                  <a:alpha val="48627"/>
                </a:srgbClr>
              </a:gs>
            </a:gsLst>
            <a:lin ang="5400012" scaled="0"/>
          </a:gradFill>
          <a:ln>
            <a:noFill/>
          </a:ln>
        </p:spPr>
        <p:txBody>
          <a:bodyPr spcFirstLastPara="1" wrap="square" lIns="304800" tIns="152301" rIns="304800" bIns="152301" anchor="ctr" anchorCtr="0">
            <a:noAutofit/>
          </a:bodyPr>
          <a:lstStyle/>
          <a:p>
            <a:pPr marL="0" marR="0" lvl="0" indent="0" algn="ctr" rtl="0">
              <a:spcBef>
                <a:spcPts val="0"/>
              </a:spcBef>
              <a:spcAft>
                <a:spcPts val="0"/>
              </a:spcAft>
              <a:buNone/>
            </a:pPr>
            <a:endParaRPr sz="6000">
              <a:solidFill>
                <a:schemeClr val="lt1"/>
              </a:solidFill>
              <a:latin typeface="Arial"/>
              <a:ea typeface="Arial"/>
              <a:cs typeface="Arial"/>
              <a:sym typeface="Arial"/>
            </a:endParaRPr>
          </a:p>
        </p:txBody>
      </p:sp>
      <p:sp>
        <p:nvSpPr>
          <p:cNvPr id="13" name="Google Shape;13;p2"/>
          <p:cNvSpPr txBox="1">
            <a:spLocks noGrp="1"/>
          </p:cNvSpPr>
          <p:nvPr>
            <p:ph type="subTitle" idx="1"/>
          </p:nvPr>
        </p:nvSpPr>
        <p:spPr>
          <a:xfrm>
            <a:off x="1605537" y="17843436"/>
            <a:ext cx="31753200" cy="1138800"/>
          </a:xfrm>
          <a:prstGeom prst="rect">
            <a:avLst/>
          </a:prstGeom>
          <a:noFill/>
          <a:ln>
            <a:noFill/>
          </a:ln>
        </p:spPr>
        <p:txBody>
          <a:bodyPr spcFirstLastPara="1" wrap="square" lIns="76200" tIns="38075" rIns="76200" bIns="38075" anchor="t" anchorCtr="0">
            <a:noAutofit/>
          </a:bodyPr>
          <a:lstStyle>
            <a:lvl1pPr lvl="0" algn="l" rtl="0">
              <a:lnSpc>
                <a:spcPct val="90000"/>
              </a:lnSpc>
              <a:spcBef>
                <a:spcPts val="2001"/>
              </a:spcBef>
              <a:spcAft>
                <a:spcPts val="0"/>
              </a:spcAft>
              <a:buSzPts val="1500"/>
              <a:buFont typeface="Trebuchet MS"/>
              <a:buNone/>
              <a:defRPr sz="6000" b="0">
                <a:solidFill>
                  <a:schemeClr val="lt1"/>
                </a:solidFill>
                <a:latin typeface="Trebuchet MS"/>
                <a:ea typeface="Trebuchet MS"/>
                <a:cs typeface="Trebuchet MS"/>
                <a:sym typeface="Trebuchet MS"/>
              </a:defRPr>
            </a:lvl1pPr>
            <a:lvl2pPr lvl="1" algn="l" rtl="0">
              <a:lnSpc>
                <a:spcPct val="90000"/>
              </a:lnSpc>
              <a:spcBef>
                <a:spcPts val="3201"/>
              </a:spcBef>
              <a:spcAft>
                <a:spcPts val="0"/>
              </a:spcAft>
              <a:buSzPts val="1500"/>
              <a:buNone/>
              <a:defRPr/>
            </a:lvl2pPr>
            <a:lvl3pPr lvl="2" algn="l" rtl="0">
              <a:lnSpc>
                <a:spcPct val="90000"/>
              </a:lnSpc>
              <a:spcBef>
                <a:spcPts val="3201"/>
              </a:spcBef>
              <a:spcAft>
                <a:spcPts val="0"/>
              </a:spcAft>
              <a:buSzPts val="1500"/>
              <a:buNone/>
              <a:defRPr/>
            </a:lvl3pPr>
            <a:lvl4pPr lvl="3" algn="l" rtl="0">
              <a:spcBef>
                <a:spcPts val="3201"/>
              </a:spcBef>
              <a:spcAft>
                <a:spcPts val="0"/>
              </a:spcAft>
              <a:buClr>
                <a:schemeClr val="dk2"/>
              </a:buClr>
              <a:buSzPts val="1500"/>
              <a:buChar char="–"/>
              <a:defRPr/>
            </a:lvl4pPr>
            <a:lvl5pPr lvl="4" algn="l" rtl="0">
              <a:spcBef>
                <a:spcPts val="1200"/>
              </a:spcBef>
              <a:spcAft>
                <a:spcPts val="0"/>
              </a:spcAft>
              <a:buClr>
                <a:schemeClr val="dk2"/>
              </a:buClr>
              <a:buSzPts val="1500"/>
              <a:buChar char="»"/>
              <a:defRPr/>
            </a:lvl5pPr>
            <a:lvl6pPr lvl="5" algn="l" rtl="0">
              <a:spcBef>
                <a:spcPts val="1200"/>
              </a:spcBef>
              <a:spcAft>
                <a:spcPts val="0"/>
              </a:spcAft>
              <a:buClr>
                <a:schemeClr val="dk2"/>
              </a:buClr>
              <a:buSzPts val="1500"/>
              <a:buChar char="»"/>
              <a:defRPr/>
            </a:lvl6pPr>
            <a:lvl7pPr lvl="6" algn="l" rtl="0">
              <a:spcBef>
                <a:spcPts val="1200"/>
              </a:spcBef>
              <a:spcAft>
                <a:spcPts val="0"/>
              </a:spcAft>
              <a:buClr>
                <a:schemeClr val="dk2"/>
              </a:buClr>
              <a:buSzPts val="1500"/>
              <a:buChar char="»"/>
              <a:defRPr/>
            </a:lvl7pPr>
            <a:lvl8pPr lvl="7" algn="l" rtl="0">
              <a:spcBef>
                <a:spcPts val="1200"/>
              </a:spcBef>
              <a:spcAft>
                <a:spcPts val="0"/>
              </a:spcAft>
              <a:buClr>
                <a:schemeClr val="dk2"/>
              </a:buClr>
              <a:buSzPts val="1500"/>
              <a:buChar char="»"/>
              <a:defRPr/>
            </a:lvl8pPr>
            <a:lvl9pPr lvl="8" algn="l" rtl="0">
              <a:spcBef>
                <a:spcPts val="1200"/>
              </a:spcBef>
              <a:spcAft>
                <a:spcPts val="0"/>
              </a:spcAft>
              <a:buClr>
                <a:schemeClr val="dk2"/>
              </a:buClr>
              <a:buSzPts val="1500"/>
              <a:buChar char="»"/>
              <a:defRPr/>
            </a:lvl9pPr>
          </a:lstStyle>
          <a:p>
            <a:endParaRPr/>
          </a:p>
        </p:txBody>
      </p:sp>
      <p:sp>
        <p:nvSpPr>
          <p:cNvPr id="14" name="Google Shape;14;p2"/>
          <p:cNvSpPr txBox="1">
            <a:spLocks noGrp="1"/>
          </p:cNvSpPr>
          <p:nvPr>
            <p:ph type="title"/>
          </p:nvPr>
        </p:nvSpPr>
        <p:spPr>
          <a:xfrm>
            <a:off x="1605537" y="14684067"/>
            <a:ext cx="31894800" cy="3276000"/>
          </a:xfrm>
          <a:prstGeom prst="rect">
            <a:avLst/>
          </a:prstGeom>
          <a:noFill/>
          <a:ln>
            <a:noFill/>
          </a:ln>
        </p:spPr>
        <p:txBody>
          <a:bodyPr spcFirstLastPara="1" wrap="square" lIns="76200" tIns="38075" rIns="76200" bIns="38075" anchor="b" anchorCtr="0">
            <a:noAutofit/>
          </a:bodyPr>
          <a:lstStyle>
            <a:lvl1pPr lvl="0" algn="l" rtl="0">
              <a:lnSpc>
                <a:spcPct val="90000"/>
              </a:lnSpc>
              <a:spcBef>
                <a:spcPts val="0"/>
              </a:spcBef>
              <a:spcAft>
                <a:spcPts val="0"/>
              </a:spcAft>
              <a:buSzPts val="1200"/>
              <a:buNone/>
              <a:defRPr sz="15201" b="1" cap="none">
                <a:solidFill>
                  <a:schemeClr val="lt1"/>
                </a:solidFill>
                <a:latin typeface="Trebuchet MS"/>
                <a:ea typeface="Trebuchet MS"/>
                <a:cs typeface="Trebuchet MS"/>
                <a:sym typeface="Trebuchet MS"/>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pic>
        <p:nvPicPr>
          <p:cNvPr id="15" name="Google Shape;15;p2"/>
          <p:cNvPicPr preferRelativeResize="0"/>
          <p:nvPr/>
        </p:nvPicPr>
        <p:blipFill rotWithShape="1">
          <a:blip r:embed="rId3">
            <a:alphaModFix/>
          </a:blip>
          <a:srcRect/>
          <a:stretch/>
        </p:blipFill>
        <p:spPr>
          <a:xfrm>
            <a:off x="1824243" y="10731887"/>
            <a:ext cx="7333200" cy="1581663"/>
          </a:xfrm>
          <a:prstGeom prst="rect">
            <a:avLst/>
          </a:prstGeom>
          <a:noFill/>
          <a:ln>
            <a:noFill/>
          </a:ln>
        </p:spPr>
      </p:pic>
    </p:spTree>
    <p:extLst>
      <p:ext uri="{BB962C8B-B14F-4D97-AF65-F5344CB8AC3E}">
        <p14:creationId xmlns:p14="http://schemas.microsoft.com/office/powerpoint/2010/main" val="105791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image" Target="../media/image11.png"/><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theme" Target="../theme/theme2.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theme" Target="../theme/theme3.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image" Target="../media/image17.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theme" Target="../theme/theme4.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image" Target="../media/image1.png"/><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theme" Target="../theme/theme5.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9" Type="http://schemas.openxmlformats.org/officeDocument/2006/relationships/slideLayout" Target="../slideLayouts/slideLayout201.xml"/><Relationship Id="rId21" Type="http://schemas.openxmlformats.org/officeDocument/2006/relationships/slideLayout" Target="../slideLayouts/slideLayout183.xml"/><Relationship Id="rId34" Type="http://schemas.openxmlformats.org/officeDocument/2006/relationships/slideLayout" Target="../slideLayouts/slideLayout196.xml"/><Relationship Id="rId42" Type="http://schemas.openxmlformats.org/officeDocument/2006/relationships/slideLayout" Target="../slideLayouts/slideLayout204.xml"/><Relationship Id="rId7" Type="http://schemas.openxmlformats.org/officeDocument/2006/relationships/slideLayout" Target="../slideLayouts/slideLayout16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41" Type="http://schemas.openxmlformats.org/officeDocument/2006/relationships/slideLayout" Target="../slideLayouts/slideLayout203.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slideLayout" Target="../slideLayouts/slideLayout194.xml"/><Relationship Id="rId37" Type="http://schemas.openxmlformats.org/officeDocument/2006/relationships/slideLayout" Target="../slideLayouts/slideLayout199.xml"/><Relationship Id="rId40" Type="http://schemas.openxmlformats.org/officeDocument/2006/relationships/slideLayout" Target="../slideLayouts/slideLayout202.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36" Type="http://schemas.openxmlformats.org/officeDocument/2006/relationships/slideLayout" Target="../slideLayouts/slideLayout198.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4" Type="http://schemas.openxmlformats.org/officeDocument/2006/relationships/image" Target="../media/image1.png"/><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 Id="rId35" Type="http://schemas.openxmlformats.org/officeDocument/2006/relationships/slideLayout" Target="../slideLayouts/slideLayout197.xml"/><Relationship Id="rId43" Type="http://schemas.openxmlformats.org/officeDocument/2006/relationships/theme" Target="../theme/theme6.xml"/><Relationship Id="rId8" Type="http://schemas.openxmlformats.org/officeDocument/2006/relationships/slideLayout" Target="../slideLayouts/slideLayout170.xml"/><Relationship Id="rId3" Type="http://schemas.openxmlformats.org/officeDocument/2006/relationships/slideLayout" Target="../slideLayouts/slideLayout165.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slideLayout" Target="../slideLayouts/slideLayout195.xml"/><Relationship Id="rId38" Type="http://schemas.openxmlformats.org/officeDocument/2006/relationships/slideLayout" Target="../slideLayouts/slideLayout20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07.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image" Target="../media/image11.png"/><Relationship Id="rId5" Type="http://schemas.openxmlformats.org/officeDocument/2006/relationships/theme" Target="../theme/theme7.xml"/><Relationship Id="rId4" Type="http://schemas.openxmlformats.org/officeDocument/2006/relationships/slideLayout" Target="../slideLayouts/slideLayout20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9" Type="http://schemas.openxmlformats.org/officeDocument/2006/relationships/slideLayout" Target="../slideLayouts/slideLayout247.xml"/><Relationship Id="rId21" Type="http://schemas.openxmlformats.org/officeDocument/2006/relationships/slideLayout" Target="../slideLayouts/slideLayout229.xml"/><Relationship Id="rId34" Type="http://schemas.openxmlformats.org/officeDocument/2006/relationships/slideLayout" Target="../slideLayouts/slideLayout242.xml"/><Relationship Id="rId42" Type="http://schemas.openxmlformats.org/officeDocument/2006/relationships/theme" Target="../theme/theme8.xml"/><Relationship Id="rId7" Type="http://schemas.openxmlformats.org/officeDocument/2006/relationships/slideLayout" Target="../slideLayouts/slideLayout21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41" Type="http://schemas.openxmlformats.org/officeDocument/2006/relationships/slideLayout" Target="../slideLayouts/slideLayout249.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slideLayout" Target="../slideLayouts/slideLayout245.xml"/><Relationship Id="rId40" Type="http://schemas.openxmlformats.org/officeDocument/2006/relationships/slideLayout" Target="../slideLayouts/slideLayout248.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43" Type="http://schemas.openxmlformats.org/officeDocument/2006/relationships/image" Target="../media/image1.png"/><Relationship Id="rId8" Type="http://schemas.openxmlformats.org/officeDocument/2006/relationships/slideLayout" Target="../slideLayouts/slideLayout216.xml"/><Relationship Id="rId3" Type="http://schemas.openxmlformats.org/officeDocument/2006/relationships/slideLayout" Target="../slideLayouts/slideLayout211.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38" Type="http://schemas.openxmlformats.org/officeDocument/2006/relationships/slideLayout" Target="../slideLayouts/slideLayout24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52.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theme" Target="../theme/theme9.xml"/><Relationship Id="rId5" Type="http://schemas.openxmlformats.org/officeDocument/2006/relationships/slideLayout" Target="../slideLayouts/slideLayout254.xml"/><Relationship Id="rId4" Type="http://schemas.openxmlformats.org/officeDocument/2006/relationships/slideLayout" Target="../slideLayouts/slideLayout2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0" r:id="rId34"/>
    <p:sldLayoutId id="2147483672" r:id="rId35"/>
    <p:sldLayoutId id="2147483708" r:id="rId36"/>
    <p:sldLayoutId id="2147483725" r:id="rId37"/>
    <p:sldLayoutId id="2147483679" r:id="rId38"/>
    <p:sldLayoutId id="2147483676" r:id="rId39"/>
    <p:sldLayoutId id="2147483684" r:id="rId40"/>
    <p:sldLayoutId id="2147483851" r:id="rId41"/>
    <p:sldLayoutId id="2147483852" r:id="rId42"/>
    <p:sldLayoutId id="2147484087" r:id="rId43"/>
    <p:sldLayoutId id="2147484090" r:id="rId4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2514600" y="0"/>
            <a:ext cx="31546800" cy="2515200"/>
          </a:xfrm>
          <a:prstGeom prst="rect">
            <a:avLst/>
          </a:prstGeom>
          <a:noFill/>
          <a:ln>
            <a:noFill/>
          </a:ln>
        </p:spPr>
        <p:txBody>
          <a:bodyPr spcFirstLastPara="1" wrap="square" lIns="22850" tIns="11425" rIns="22850" bIns="11425" anchor="b" anchorCtr="0">
            <a:normAutofit/>
          </a:bodyPr>
          <a:lstStyle>
            <a:lvl1pPr marR="0" lvl="0" algn="ctr" rtl="0">
              <a:lnSpc>
                <a:spcPct val="90000"/>
              </a:lnSpc>
              <a:spcBef>
                <a:spcPts val="0"/>
              </a:spcBef>
              <a:spcAft>
                <a:spcPts val="0"/>
              </a:spcAft>
              <a:buClr>
                <a:schemeClr val="lt1"/>
              </a:buClr>
              <a:buSzPts val="1800"/>
              <a:buFont typeface="NVIDIA Sans"/>
              <a:buNone/>
              <a:defRPr sz="1800" b="1" i="0" u="none" strike="noStrike" cap="none">
                <a:solidFill>
                  <a:schemeClr val="lt1"/>
                </a:solidFill>
                <a:latin typeface="NVIDIA Sans"/>
                <a:ea typeface="NVIDIA Sans"/>
                <a:cs typeface="NVIDIA Sans"/>
                <a:sym typeface="NVIDIA Sans"/>
              </a:defRPr>
            </a:lvl1pPr>
            <a:lvl2pPr lvl="1" rtl="0">
              <a:spcBef>
                <a:spcPts val="0"/>
              </a:spcBef>
              <a:spcAft>
                <a:spcPts val="0"/>
              </a:spcAft>
              <a:buSzPts val="400"/>
              <a:buNone/>
              <a:defRPr sz="500"/>
            </a:lvl2pPr>
            <a:lvl3pPr lvl="2" rtl="0">
              <a:spcBef>
                <a:spcPts val="0"/>
              </a:spcBef>
              <a:spcAft>
                <a:spcPts val="0"/>
              </a:spcAft>
              <a:buSzPts val="400"/>
              <a:buNone/>
              <a:defRPr sz="500"/>
            </a:lvl3pPr>
            <a:lvl4pPr lvl="3" rtl="0">
              <a:spcBef>
                <a:spcPts val="0"/>
              </a:spcBef>
              <a:spcAft>
                <a:spcPts val="0"/>
              </a:spcAft>
              <a:buSzPts val="400"/>
              <a:buNone/>
              <a:defRPr sz="500"/>
            </a:lvl4pPr>
            <a:lvl5pPr lvl="4" rtl="0">
              <a:spcBef>
                <a:spcPts val="0"/>
              </a:spcBef>
              <a:spcAft>
                <a:spcPts val="0"/>
              </a:spcAft>
              <a:buSzPts val="400"/>
              <a:buNone/>
              <a:defRPr sz="500"/>
            </a:lvl5pPr>
            <a:lvl6pPr lvl="5" rtl="0">
              <a:spcBef>
                <a:spcPts val="0"/>
              </a:spcBef>
              <a:spcAft>
                <a:spcPts val="0"/>
              </a:spcAft>
              <a:buSzPts val="400"/>
              <a:buNone/>
              <a:defRPr sz="500"/>
            </a:lvl6pPr>
            <a:lvl7pPr lvl="6" rtl="0">
              <a:spcBef>
                <a:spcPts val="0"/>
              </a:spcBef>
              <a:spcAft>
                <a:spcPts val="0"/>
              </a:spcAft>
              <a:buSzPts val="400"/>
              <a:buNone/>
              <a:defRPr sz="500"/>
            </a:lvl7pPr>
            <a:lvl8pPr lvl="7" rtl="0">
              <a:spcBef>
                <a:spcPts val="0"/>
              </a:spcBef>
              <a:spcAft>
                <a:spcPts val="0"/>
              </a:spcAft>
              <a:buSzPts val="400"/>
              <a:buNone/>
              <a:defRPr sz="500"/>
            </a:lvl8pPr>
            <a:lvl9pPr lvl="8" rtl="0">
              <a:spcBef>
                <a:spcPts val="0"/>
              </a:spcBef>
              <a:spcAft>
                <a:spcPts val="0"/>
              </a:spcAft>
              <a:buSzPts val="400"/>
              <a:buNone/>
              <a:defRPr sz="500"/>
            </a:lvl9pPr>
          </a:lstStyle>
          <a:p>
            <a:endParaRPr/>
          </a:p>
        </p:txBody>
      </p:sp>
      <p:grpSp>
        <p:nvGrpSpPr>
          <p:cNvPr id="61" name="Google Shape;61;p15"/>
          <p:cNvGrpSpPr/>
          <p:nvPr/>
        </p:nvGrpSpPr>
        <p:grpSpPr>
          <a:xfrm>
            <a:off x="34061400" y="19504416"/>
            <a:ext cx="2514552" cy="1072912"/>
            <a:chOff x="34061399" y="19504414"/>
            <a:chExt cx="2514553" cy="1072912"/>
          </a:xfrm>
        </p:grpSpPr>
        <p:sp>
          <p:nvSpPr>
            <p:cNvPr id="62" name="Google Shape;62;p15"/>
            <p:cNvSpPr/>
            <p:nvPr/>
          </p:nvSpPr>
          <p:spPr>
            <a:xfrm>
              <a:off x="36420552" y="19687526"/>
              <a:ext cx="155400" cy="889800"/>
            </a:xfrm>
            <a:prstGeom prst="rect">
              <a:avLst/>
            </a:prstGeom>
            <a:solidFill>
              <a:schemeClr val="dk2"/>
            </a:solidFill>
            <a:ln>
              <a:noFill/>
            </a:ln>
          </p:spPr>
          <p:txBody>
            <a:bodyPr spcFirstLastPara="1" wrap="square" lIns="22850" tIns="11425" rIns="22850" bIns="11425" anchor="ctr" anchorCtr="0">
              <a:noAutofit/>
            </a:bodyPr>
            <a:lstStyle/>
            <a:p>
              <a:pPr marL="0" marR="0" lvl="0" indent="0" algn="ctr" rtl="0">
                <a:lnSpc>
                  <a:spcPct val="90000"/>
                </a:lnSpc>
                <a:spcBef>
                  <a:spcPts val="0"/>
                </a:spcBef>
                <a:spcAft>
                  <a:spcPts val="0"/>
                </a:spcAft>
                <a:buNone/>
              </a:pPr>
              <a:endParaRPr sz="4000" b="0" i="0" u="none" strike="noStrike" cap="none">
                <a:solidFill>
                  <a:schemeClr val="dk1"/>
                </a:solidFill>
                <a:latin typeface="NVIDIA Sans"/>
                <a:ea typeface="NVIDIA Sans"/>
                <a:cs typeface="NVIDIA Sans"/>
                <a:sym typeface="NVIDIA Sans"/>
              </a:endParaRPr>
            </a:p>
          </p:txBody>
        </p:sp>
        <p:pic>
          <p:nvPicPr>
            <p:cNvPr id="63" name="Google Shape;63;p15" descr="A picture containing shape&#10;&#10;Description automatically generated"/>
            <p:cNvPicPr preferRelativeResize="0"/>
            <p:nvPr/>
          </p:nvPicPr>
          <p:blipFill rotWithShape="1">
            <a:blip r:embed="rId42">
              <a:alphaModFix/>
            </a:blip>
            <a:srcRect/>
            <a:stretch/>
          </p:blipFill>
          <p:spPr>
            <a:xfrm>
              <a:off x="34061399" y="19504414"/>
              <a:ext cx="2003438" cy="690237"/>
            </a:xfrm>
            <a:prstGeom prst="rect">
              <a:avLst/>
            </a:prstGeom>
            <a:noFill/>
            <a:ln>
              <a:noFill/>
            </a:ln>
          </p:spPr>
        </p:pic>
      </p:grpSp>
      <p:sp>
        <p:nvSpPr>
          <p:cNvPr id="64" name="Google Shape;64;p15"/>
          <p:cNvSpPr txBox="1"/>
          <p:nvPr/>
        </p:nvSpPr>
        <p:spPr>
          <a:xfrm>
            <a:off x="25805096" y="19314940"/>
            <a:ext cx="8023200" cy="1095600"/>
          </a:xfrm>
          <a:prstGeom prst="rect">
            <a:avLst/>
          </a:prstGeom>
          <a:noFill/>
          <a:ln>
            <a:noFill/>
          </a:ln>
        </p:spPr>
        <p:txBody>
          <a:bodyPr spcFirstLastPara="1" wrap="square" lIns="91400" tIns="45700" rIns="91400" bIns="45700" anchor="ctr" anchorCtr="0">
            <a:noAutofit/>
          </a:bodyPr>
          <a:lstStyle/>
          <a:p>
            <a:pPr marL="0" marR="0" lvl="0" indent="0" algn="r" rtl="0">
              <a:spcBef>
                <a:spcPts val="0"/>
              </a:spcBef>
              <a:spcAft>
                <a:spcPts val="0"/>
              </a:spcAft>
              <a:buNone/>
            </a:pPr>
            <a:fld id="{00000000-1234-1234-1234-123412341234}" type="slidenum">
              <a:rPr lang="en" sz="2400" b="0" i="0" u="none" strike="noStrike" cap="none">
                <a:solidFill>
                  <a:schemeClr val="lt1"/>
                </a:solidFill>
                <a:latin typeface="NVIDIA Sans"/>
                <a:ea typeface="NVIDIA Sans"/>
                <a:cs typeface="NVIDIA Sans"/>
                <a:sym typeface="NVIDIA Sans"/>
              </a:rPr>
              <a:pPr marL="0" marR="0" lvl="0" indent="0" algn="r" rtl="0">
                <a:spcBef>
                  <a:spcPts val="0"/>
                </a:spcBef>
                <a:spcAft>
                  <a:spcPts val="0"/>
                </a:spcAft>
                <a:buNone/>
              </a:pPr>
              <a:t>‹#›</a:t>
            </a:fld>
            <a:endParaRPr sz="2400" b="0" i="0" u="none" strike="noStrike" cap="none">
              <a:solidFill>
                <a:schemeClr val="lt1"/>
              </a:solidFill>
              <a:latin typeface="NVIDIA Sans"/>
              <a:ea typeface="NVIDIA Sans"/>
              <a:cs typeface="NVIDIA Sans"/>
              <a:sym typeface="NVIDIA Sans"/>
            </a:endParaRPr>
          </a:p>
        </p:txBody>
      </p:sp>
    </p:spTree>
    <p:extLst>
      <p:ext uri="{BB962C8B-B14F-4D97-AF65-F5344CB8AC3E}">
        <p14:creationId xmlns:p14="http://schemas.microsoft.com/office/powerpoint/2010/main" val="2746909118"/>
      </p:ext>
    </p:extLst>
  </p:cSld>
  <p:clrMap bg1="lt1" tx1="dk1" bg2="dk2" tx2="lt2" accent1="accent1" accent2="accent2" accent3="accent3" accent4="accent4" accent5="accent5" accent6="accent6" hlink="hlink" folHlink="folHlink"/>
  <p:sldLayoutIdLst>
    <p:sldLayoutId id="2147483814" r:id="rId1"/>
    <p:sldLayoutId id="2147483815" r:id="rId2"/>
    <p:sldLayoutId id="2147483816"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4089" r:id="rId37"/>
    <p:sldLayoutId id="2147484091" r:id="rId38"/>
    <p:sldLayoutId id="2147484092" r:id="rId39"/>
    <p:sldLayoutId id="2147484093"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DB6DBD-EE7B-C97B-F7E2-2946C796EBE5}"/>
              </a:ext>
            </a:extLst>
          </p:cNvPr>
          <p:cNvSpPr>
            <a:spLocks noGrp="1"/>
          </p:cNvSpPr>
          <p:nvPr>
            <p:ph type="title"/>
          </p:nvPr>
        </p:nvSpPr>
        <p:spPr>
          <a:xfrm>
            <a:off x="2514600" y="1095377"/>
            <a:ext cx="31546800" cy="3976689"/>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D28482-349C-C93B-61D3-F6DA601DD3FF}"/>
              </a:ext>
            </a:extLst>
          </p:cNvPr>
          <p:cNvSpPr>
            <a:spLocks noGrp="1"/>
          </p:cNvSpPr>
          <p:nvPr>
            <p:ph type="body" idx="1"/>
          </p:nvPr>
        </p:nvSpPr>
        <p:spPr>
          <a:xfrm>
            <a:off x="2514600" y="5476875"/>
            <a:ext cx="31546800" cy="130540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A8F7DD-6A88-B9D6-2B9A-7A3865AA74E8}"/>
              </a:ext>
            </a:extLst>
          </p:cNvPr>
          <p:cNvSpPr>
            <a:spLocks noGrp="1"/>
          </p:cNvSpPr>
          <p:nvPr>
            <p:ph type="dt" sz="half" idx="2"/>
          </p:nvPr>
        </p:nvSpPr>
        <p:spPr>
          <a:xfrm>
            <a:off x="2514600" y="19069052"/>
            <a:ext cx="8229600" cy="1095375"/>
          </a:xfrm>
          <a:prstGeom prst="rect">
            <a:avLst/>
          </a:prstGeom>
        </p:spPr>
        <p:txBody>
          <a:bodyPr vert="horz" lIns="91440" tIns="45720" rIns="91440" bIns="45720" rtlCol="0" anchor="ctr"/>
          <a:lstStyle>
            <a:lvl1pPr algn="l">
              <a:defRPr sz="3600">
                <a:solidFill>
                  <a:schemeClr val="tx1">
                    <a:tint val="82000"/>
                  </a:schemeClr>
                </a:solidFill>
              </a:defRPr>
            </a:lvl1pPr>
          </a:lstStyle>
          <a:p>
            <a:fld id="{654BCCB1-F7D4-44DB-81A1-25A0A67DF3F4}" type="datetimeFigureOut">
              <a:rPr lang="en-IN" smtClean="0"/>
              <a:t>09-12-2025</a:t>
            </a:fld>
            <a:endParaRPr lang="en-IN"/>
          </a:p>
        </p:txBody>
      </p:sp>
      <p:sp>
        <p:nvSpPr>
          <p:cNvPr id="5" name="Footer Placeholder 4">
            <a:extLst>
              <a:ext uri="{FF2B5EF4-FFF2-40B4-BE49-F238E27FC236}">
                <a16:creationId xmlns:a16="http://schemas.microsoft.com/office/drawing/2014/main" id="{95CA1EE8-3E07-A86F-372C-6BA97C0F2450}"/>
              </a:ext>
            </a:extLst>
          </p:cNvPr>
          <p:cNvSpPr>
            <a:spLocks noGrp="1"/>
          </p:cNvSpPr>
          <p:nvPr>
            <p:ph type="ftr" sz="quarter" idx="3"/>
          </p:nvPr>
        </p:nvSpPr>
        <p:spPr>
          <a:xfrm>
            <a:off x="12115800" y="19069052"/>
            <a:ext cx="12344400" cy="1095375"/>
          </a:xfrm>
          <a:prstGeom prst="rect">
            <a:avLst/>
          </a:prstGeom>
        </p:spPr>
        <p:txBody>
          <a:bodyPr vert="horz" lIns="91440" tIns="45720" rIns="91440" bIns="45720" rtlCol="0" anchor="ctr"/>
          <a:lstStyle>
            <a:lvl1pPr algn="ctr">
              <a:defRPr sz="36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BDAE987A-DFC2-8E64-5E14-7E6E7D2AC508}"/>
              </a:ext>
            </a:extLst>
          </p:cNvPr>
          <p:cNvSpPr>
            <a:spLocks noGrp="1"/>
          </p:cNvSpPr>
          <p:nvPr>
            <p:ph type="sldNum" sz="quarter" idx="4"/>
          </p:nvPr>
        </p:nvSpPr>
        <p:spPr>
          <a:xfrm>
            <a:off x="25831800" y="19069052"/>
            <a:ext cx="8229600" cy="1095375"/>
          </a:xfrm>
          <a:prstGeom prst="rect">
            <a:avLst/>
          </a:prstGeom>
        </p:spPr>
        <p:txBody>
          <a:bodyPr vert="horz" lIns="91440" tIns="45720" rIns="91440" bIns="45720" rtlCol="0" anchor="ctr"/>
          <a:lstStyle>
            <a:lvl1pPr algn="r">
              <a:defRPr sz="3600">
                <a:solidFill>
                  <a:schemeClr val="tx1">
                    <a:tint val="82000"/>
                  </a:schemeClr>
                </a:solidFill>
              </a:defRPr>
            </a:lvl1pPr>
          </a:lstStyle>
          <a:p>
            <a:fld id="{E4C710DA-4AF3-4FBC-8DA2-BC42E9C21185}" type="slidenum">
              <a:rPr lang="en-IN" smtClean="0"/>
              <a:t>‹#›</a:t>
            </a:fld>
            <a:endParaRPr lang="en-IN"/>
          </a:p>
        </p:txBody>
      </p:sp>
    </p:spTree>
    <p:extLst>
      <p:ext uri="{BB962C8B-B14F-4D97-AF65-F5344CB8AC3E}">
        <p14:creationId xmlns:p14="http://schemas.microsoft.com/office/powerpoint/2010/main" val="3815187265"/>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65813" y="1737360"/>
            <a:ext cx="33244800" cy="1969200"/>
          </a:xfrm>
          <a:prstGeom prst="rect">
            <a:avLst/>
          </a:prstGeom>
          <a:noFill/>
          <a:ln>
            <a:noFill/>
          </a:ln>
        </p:spPr>
        <p:txBody>
          <a:bodyPr spcFirstLastPara="1" wrap="square" lIns="76200" tIns="38075" rIns="76200" bIns="38075" anchor="b" anchorCtr="0">
            <a:noAutofit/>
          </a:bodyPr>
          <a:lstStyle>
            <a:lvl1pPr marR="0" lvl="0" algn="ctr" rtl="0">
              <a:lnSpc>
                <a:spcPct val="90000"/>
              </a:lnSpc>
              <a:spcBef>
                <a:spcPts val="0"/>
              </a:spcBef>
              <a:spcAft>
                <a:spcPts val="0"/>
              </a:spcAft>
              <a:buSzPts val="1200"/>
              <a:buNone/>
              <a:defRPr sz="23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200"/>
              <a:buNone/>
              <a:defRPr sz="2700" b="1" i="0" u="none" strike="noStrike" cap="none">
                <a:solidFill>
                  <a:srgbClr val="73B900"/>
                </a:solidFill>
                <a:latin typeface="Arial"/>
                <a:ea typeface="Arial"/>
                <a:cs typeface="Arial"/>
                <a:sym typeface="Arial"/>
              </a:defRPr>
            </a:lvl2pPr>
            <a:lvl3pPr marR="0" lvl="2" algn="l" rtl="0">
              <a:spcBef>
                <a:spcPts val="0"/>
              </a:spcBef>
              <a:spcAft>
                <a:spcPts val="0"/>
              </a:spcAft>
              <a:buSzPts val="1200"/>
              <a:buNone/>
              <a:defRPr sz="2700" b="1" i="0" u="none" strike="noStrike" cap="none">
                <a:solidFill>
                  <a:srgbClr val="73B900"/>
                </a:solidFill>
                <a:latin typeface="Arial"/>
                <a:ea typeface="Arial"/>
                <a:cs typeface="Arial"/>
                <a:sym typeface="Arial"/>
              </a:defRPr>
            </a:lvl3pPr>
            <a:lvl4pPr marR="0" lvl="3" algn="l" rtl="0">
              <a:spcBef>
                <a:spcPts val="0"/>
              </a:spcBef>
              <a:spcAft>
                <a:spcPts val="0"/>
              </a:spcAft>
              <a:buSzPts val="1200"/>
              <a:buNone/>
              <a:defRPr sz="2700" b="1" i="0" u="none" strike="noStrike" cap="none">
                <a:solidFill>
                  <a:srgbClr val="73B900"/>
                </a:solidFill>
                <a:latin typeface="Arial"/>
                <a:ea typeface="Arial"/>
                <a:cs typeface="Arial"/>
                <a:sym typeface="Arial"/>
              </a:defRPr>
            </a:lvl4pPr>
            <a:lvl5pPr marR="0" lvl="4" algn="l" rtl="0">
              <a:spcBef>
                <a:spcPts val="0"/>
              </a:spcBef>
              <a:spcAft>
                <a:spcPts val="0"/>
              </a:spcAft>
              <a:buSzPts val="1200"/>
              <a:buNone/>
              <a:defRPr sz="2700" b="1" i="0" u="none" strike="noStrike" cap="none">
                <a:solidFill>
                  <a:srgbClr val="73B900"/>
                </a:solidFill>
                <a:latin typeface="Arial"/>
                <a:ea typeface="Arial"/>
                <a:cs typeface="Arial"/>
                <a:sym typeface="Arial"/>
              </a:defRPr>
            </a:lvl5pPr>
            <a:lvl6pPr marR="0" lvl="5" algn="l" rtl="0">
              <a:spcBef>
                <a:spcPts val="0"/>
              </a:spcBef>
              <a:spcAft>
                <a:spcPts val="0"/>
              </a:spcAft>
              <a:buSzPts val="1200"/>
              <a:buNone/>
              <a:defRPr sz="2700" b="1" i="0" u="none" strike="noStrike" cap="none">
                <a:solidFill>
                  <a:srgbClr val="73B900"/>
                </a:solidFill>
                <a:latin typeface="Arial"/>
                <a:ea typeface="Arial"/>
                <a:cs typeface="Arial"/>
                <a:sym typeface="Arial"/>
              </a:defRPr>
            </a:lvl6pPr>
            <a:lvl7pPr marR="0" lvl="6" algn="l" rtl="0">
              <a:spcBef>
                <a:spcPts val="0"/>
              </a:spcBef>
              <a:spcAft>
                <a:spcPts val="0"/>
              </a:spcAft>
              <a:buSzPts val="1200"/>
              <a:buNone/>
              <a:defRPr sz="2700" b="1" i="0" u="none" strike="noStrike" cap="none">
                <a:solidFill>
                  <a:srgbClr val="73B900"/>
                </a:solidFill>
                <a:latin typeface="Arial"/>
                <a:ea typeface="Arial"/>
                <a:cs typeface="Arial"/>
                <a:sym typeface="Arial"/>
              </a:defRPr>
            </a:lvl7pPr>
            <a:lvl8pPr marR="0" lvl="7" algn="l" rtl="0">
              <a:spcBef>
                <a:spcPts val="0"/>
              </a:spcBef>
              <a:spcAft>
                <a:spcPts val="0"/>
              </a:spcAft>
              <a:buSzPts val="1200"/>
              <a:buNone/>
              <a:defRPr sz="2700" b="1" i="0" u="none" strike="noStrike" cap="none">
                <a:solidFill>
                  <a:srgbClr val="73B900"/>
                </a:solidFill>
                <a:latin typeface="Arial"/>
                <a:ea typeface="Arial"/>
                <a:cs typeface="Arial"/>
                <a:sym typeface="Arial"/>
              </a:defRPr>
            </a:lvl8pPr>
            <a:lvl9pPr marR="0" lvl="8" algn="l" rtl="0">
              <a:spcBef>
                <a:spcPts val="0"/>
              </a:spcBef>
              <a:spcAft>
                <a:spcPts val="0"/>
              </a:spcAft>
              <a:buSzPts val="1200"/>
              <a:buNone/>
              <a:defRPr sz="2700" b="1" i="0" u="none" strike="noStrike" cap="none">
                <a:solidFill>
                  <a:srgbClr val="73B9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724673" y="6674559"/>
            <a:ext cx="33163200" cy="12447600"/>
          </a:xfrm>
          <a:prstGeom prst="rect">
            <a:avLst/>
          </a:prstGeom>
          <a:noFill/>
          <a:ln>
            <a:noFill/>
          </a:ln>
        </p:spPr>
        <p:txBody>
          <a:bodyPr spcFirstLastPara="1" wrap="square" lIns="76200" tIns="38075" rIns="76200" bIns="38075" anchor="t" anchorCtr="0">
            <a:noAutofit/>
          </a:bodyPr>
          <a:lstStyle>
            <a:lvl1pPr marL="457200" marR="0" lvl="0" indent="-228600" algn="l" rtl="0">
              <a:lnSpc>
                <a:spcPct val="90000"/>
              </a:lnSpc>
              <a:spcBef>
                <a:spcPts val="800"/>
              </a:spcBef>
              <a:spcAft>
                <a:spcPts val="0"/>
              </a:spcAft>
              <a:buClr>
                <a:schemeClr val="dk1"/>
              </a:buClr>
              <a:buSzPts val="1200"/>
              <a:buFont typeface="Trebuchet MS"/>
              <a:buNone/>
              <a:defRPr sz="12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000"/>
              <a:buFont typeface="Trebuchet MS"/>
              <a:buNone/>
              <a:defRPr sz="10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900"/>
              <a:buFont typeface="Trebuchet MS"/>
              <a:buNone/>
              <a:defRPr sz="900" b="0" i="0" u="none" strike="noStrike" cap="none">
                <a:solidFill>
                  <a:schemeClr val="dk2"/>
                </a:solidFill>
                <a:latin typeface="Trebuchet MS"/>
                <a:ea typeface="Trebuchet MS"/>
                <a:cs typeface="Trebuchet MS"/>
                <a:sym typeface="Trebuchet MS"/>
              </a:defRPr>
            </a:lvl3pPr>
            <a:lvl4pPr marL="1828800" marR="0" lvl="3" indent="-336550" algn="l" rtl="0">
              <a:spcBef>
                <a:spcPts val="8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4pPr>
            <a:lvl5pPr marL="2286000" marR="0" lvl="4" indent="-336550" algn="l" rtl="0">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5pPr>
            <a:lvl6pPr marL="2743200" marR="0" lvl="5" indent="-336550" algn="l" rtl="0">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6pPr>
            <a:lvl7pPr marL="3200400" marR="0" lvl="6" indent="-336550" algn="l" rtl="0">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7pPr>
            <a:lvl8pPr marL="3657600" marR="0" lvl="7" indent="-336550" algn="l" rtl="0">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8pPr>
            <a:lvl9pPr marL="4114800" marR="0" lvl="8" indent="-336550" algn="l" rtl="0">
              <a:spcBef>
                <a:spcPts val="300"/>
              </a:spcBef>
              <a:spcAft>
                <a:spcPts val="0"/>
              </a:spcAft>
              <a:buClr>
                <a:schemeClr val="dk2"/>
              </a:buClr>
              <a:buSzPts val="1700"/>
              <a:buFont typeface="Trebuchet MS"/>
              <a:buChar char="»"/>
              <a:defRPr sz="1700" b="0" i="0" u="none" strike="noStrike" cap="none">
                <a:solidFill>
                  <a:schemeClr val="dk2"/>
                </a:solidFill>
                <a:latin typeface="Trebuchet MS"/>
                <a:ea typeface="Trebuchet MS"/>
                <a:cs typeface="Trebuchet MS"/>
                <a:sym typeface="Trebuchet MS"/>
              </a:defRPr>
            </a:lvl9pPr>
          </a:lstStyle>
          <a:p>
            <a:endParaRPr/>
          </a:p>
        </p:txBody>
      </p:sp>
      <p:sp>
        <p:nvSpPr>
          <p:cNvPr id="8" name="Google Shape;8;p1"/>
          <p:cNvSpPr txBox="1"/>
          <p:nvPr/>
        </p:nvSpPr>
        <p:spPr>
          <a:xfrm>
            <a:off x="32497215" y="19526268"/>
            <a:ext cx="1070400" cy="462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en" sz="2400" cap="none">
                <a:solidFill>
                  <a:schemeClr val="accent5"/>
                </a:solidFill>
                <a:latin typeface="Trebuchet MS"/>
                <a:ea typeface="Trebuchet MS"/>
                <a:cs typeface="Trebuchet MS"/>
                <a:sym typeface="Trebuchet MS"/>
              </a:rPr>
              <a:pPr marL="0" marR="0" lvl="0" indent="0" algn="r" rtl="0">
                <a:spcBef>
                  <a:spcPts val="0"/>
                </a:spcBef>
                <a:spcAft>
                  <a:spcPts val="0"/>
                </a:spcAft>
                <a:buNone/>
              </a:pPr>
              <a:t>‹#›</a:t>
            </a:fld>
            <a:r>
              <a:rPr lang="en" sz="3201" cap="none">
                <a:solidFill>
                  <a:schemeClr val="accent5"/>
                </a:solidFill>
                <a:latin typeface="Century Gothic"/>
                <a:ea typeface="Century Gothic"/>
                <a:cs typeface="Century Gothic"/>
                <a:sym typeface="Century Gothic"/>
              </a:rPr>
              <a:t> </a:t>
            </a:r>
            <a:endParaRPr sz="3201" cap="none">
              <a:solidFill>
                <a:schemeClr val="accent5"/>
              </a:solidFill>
              <a:latin typeface="Century Gothic"/>
              <a:ea typeface="Century Gothic"/>
              <a:cs typeface="Century Gothic"/>
              <a:sym typeface="Century Gothic"/>
            </a:endParaRPr>
          </a:p>
        </p:txBody>
      </p:sp>
      <p:pic>
        <p:nvPicPr>
          <p:cNvPr id="9" name="Google Shape;9;p1"/>
          <p:cNvPicPr preferRelativeResize="0"/>
          <p:nvPr/>
        </p:nvPicPr>
        <p:blipFill rotWithShape="1">
          <a:blip r:embed="rId26">
            <a:alphaModFix/>
          </a:blip>
          <a:srcRect/>
          <a:stretch/>
        </p:blipFill>
        <p:spPr>
          <a:xfrm>
            <a:off x="34294301" y="19382451"/>
            <a:ext cx="1586283" cy="793152"/>
          </a:xfrm>
          <a:prstGeom prst="rect">
            <a:avLst/>
          </a:prstGeom>
          <a:noFill/>
          <a:ln>
            <a:noFill/>
          </a:ln>
        </p:spPr>
      </p:pic>
    </p:spTree>
    <p:extLst>
      <p:ext uri="{BB962C8B-B14F-4D97-AF65-F5344CB8AC3E}">
        <p14:creationId xmlns:p14="http://schemas.microsoft.com/office/powerpoint/2010/main" val="2483979001"/>
      </p:ext>
    </p:extLst>
  </p:cSld>
  <p:clrMap bg1="lt1" tx1="dk1" bg2="dk2" tx2="lt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 id="2147484122" r:id="rId13"/>
    <p:sldLayoutId id="2147484123" r:id="rId14"/>
    <p:sldLayoutId id="2147484124" r:id="rId15"/>
    <p:sldLayoutId id="2147484125" r:id="rId16"/>
    <p:sldLayoutId id="2147484126" r:id="rId17"/>
    <p:sldLayoutId id="2147484127" r:id="rId18"/>
    <p:sldLayoutId id="2147484128" r:id="rId19"/>
    <p:sldLayoutId id="2147484129" r:id="rId20"/>
    <p:sldLayoutId id="2147484130" r:id="rId21"/>
    <p:sldLayoutId id="2147484131" r:id="rId22"/>
    <p:sldLayoutId id="2147484132" r:id="rId23"/>
    <p:sldLayoutId id="2147484133" r:id="rId24"/>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601"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402" y="19504415"/>
            <a:ext cx="2514603" cy="1072785"/>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Trebuchet MS" panose="020B0603020202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4104237385"/>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 id="2147484152" r:id="rId18"/>
    <p:sldLayoutId id="2147484153" r:id="rId19"/>
    <p:sldLayoutId id="2147484154" r:id="rId20"/>
    <p:sldLayoutId id="2147484155" r:id="rId21"/>
    <p:sldLayoutId id="2147484156" r:id="rId22"/>
    <p:sldLayoutId id="2147484157" r:id="rId23"/>
    <p:sldLayoutId id="2147484158" r:id="rId24"/>
    <p:sldLayoutId id="2147484159" r:id="rId25"/>
    <p:sldLayoutId id="2147484160" r:id="rId26"/>
    <p:sldLayoutId id="2147484161" r:id="rId27"/>
    <p:sldLayoutId id="2147484162" r:id="rId28"/>
    <p:sldLayoutId id="2147484163" r:id="rId29"/>
    <p:sldLayoutId id="2147484164" r:id="rId30"/>
    <p:sldLayoutId id="2147484165" r:id="rId31"/>
    <p:sldLayoutId id="2147484166" r:id="rId32"/>
    <p:sldLayoutId id="2147484167" r:id="rId33"/>
    <p:sldLayoutId id="2147484168" r:id="rId34"/>
    <p:sldLayoutId id="2147484169" r:id="rId35"/>
    <p:sldLayoutId id="2147484170" r:id="rId36"/>
    <p:sldLayoutId id="2147484171" r:id="rId37"/>
    <p:sldLayoutId id="2147484172" r:id="rId38"/>
    <p:sldLayoutId id="2147484173" r:id="rId39"/>
    <p:sldLayoutId id="2147484174" r:id="rId4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2927"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731" indent="-685731" algn="l" defTabSz="2742927"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193" indent="-685731" algn="l" defTabSz="2742927"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8658" indent="-685731" algn="l" defTabSz="2742927"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120"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1582"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047"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4509"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5971"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7433" indent="-685731" algn="l" defTabSz="2742927"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2927" rtl="0" eaLnBrk="1" latinLnBrk="0" hangingPunct="1">
        <a:defRPr sz="5400" kern="1200">
          <a:solidFill>
            <a:schemeClr val="tx1"/>
          </a:solidFill>
          <a:latin typeface="+mn-lt"/>
          <a:ea typeface="+mn-ea"/>
          <a:cs typeface="+mn-cs"/>
        </a:defRPr>
      </a:lvl1pPr>
      <a:lvl2pPr marL="1371462" algn="l" defTabSz="2742927" rtl="0" eaLnBrk="1" latinLnBrk="0" hangingPunct="1">
        <a:defRPr sz="5400" kern="1200">
          <a:solidFill>
            <a:schemeClr val="tx1"/>
          </a:solidFill>
          <a:latin typeface="+mn-lt"/>
          <a:ea typeface="+mn-ea"/>
          <a:cs typeface="+mn-cs"/>
        </a:defRPr>
      </a:lvl2pPr>
      <a:lvl3pPr marL="2742927" algn="l" defTabSz="2742927" rtl="0" eaLnBrk="1" latinLnBrk="0" hangingPunct="1">
        <a:defRPr sz="5400" kern="1200">
          <a:solidFill>
            <a:schemeClr val="tx1"/>
          </a:solidFill>
          <a:latin typeface="+mn-lt"/>
          <a:ea typeface="+mn-ea"/>
          <a:cs typeface="+mn-cs"/>
        </a:defRPr>
      </a:lvl3pPr>
      <a:lvl4pPr marL="4114389" algn="l" defTabSz="2742927" rtl="0" eaLnBrk="1" latinLnBrk="0" hangingPunct="1">
        <a:defRPr sz="5400" kern="1200">
          <a:solidFill>
            <a:schemeClr val="tx1"/>
          </a:solidFill>
          <a:latin typeface="+mn-lt"/>
          <a:ea typeface="+mn-ea"/>
          <a:cs typeface="+mn-cs"/>
        </a:defRPr>
      </a:lvl4pPr>
      <a:lvl5pPr marL="5485851" algn="l" defTabSz="2742927" rtl="0" eaLnBrk="1" latinLnBrk="0" hangingPunct="1">
        <a:defRPr sz="5400" kern="1200">
          <a:solidFill>
            <a:schemeClr val="tx1"/>
          </a:solidFill>
          <a:latin typeface="+mn-lt"/>
          <a:ea typeface="+mn-ea"/>
          <a:cs typeface="+mn-cs"/>
        </a:defRPr>
      </a:lvl5pPr>
      <a:lvl6pPr marL="6857313" algn="l" defTabSz="2742927" rtl="0" eaLnBrk="1" latinLnBrk="0" hangingPunct="1">
        <a:defRPr sz="5400" kern="1200">
          <a:solidFill>
            <a:schemeClr val="tx1"/>
          </a:solidFill>
          <a:latin typeface="+mn-lt"/>
          <a:ea typeface="+mn-ea"/>
          <a:cs typeface="+mn-cs"/>
        </a:defRPr>
      </a:lvl6pPr>
      <a:lvl7pPr marL="8228778" algn="l" defTabSz="2742927" rtl="0" eaLnBrk="1" latinLnBrk="0" hangingPunct="1">
        <a:defRPr sz="5400" kern="1200">
          <a:solidFill>
            <a:schemeClr val="tx1"/>
          </a:solidFill>
          <a:latin typeface="+mn-lt"/>
          <a:ea typeface="+mn-ea"/>
          <a:cs typeface="+mn-cs"/>
        </a:defRPr>
      </a:lvl7pPr>
      <a:lvl8pPr marL="9600240" algn="l" defTabSz="2742927" rtl="0" eaLnBrk="1" latinLnBrk="0" hangingPunct="1">
        <a:defRPr sz="5400" kern="1200">
          <a:solidFill>
            <a:schemeClr val="tx1"/>
          </a:solidFill>
          <a:latin typeface="+mn-lt"/>
          <a:ea typeface="+mn-ea"/>
          <a:cs typeface="+mn-cs"/>
        </a:defRPr>
      </a:lvl8pPr>
      <a:lvl9pPr marL="10971702" algn="l" defTabSz="2742927" rtl="0" eaLnBrk="1" latinLnBrk="0" hangingPunct="1">
        <a:defRPr sz="5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400" y="19504416"/>
            <a:ext cx="2514600" cy="1072782"/>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999"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372161096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202" r:id="rId27"/>
    <p:sldLayoutId id="2147484203" r:id="rId28"/>
    <p:sldLayoutId id="2147484204" r:id="rId29"/>
    <p:sldLayoutId id="2147484205" r:id="rId30"/>
    <p:sldLayoutId id="2147484206" r:id="rId31"/>
    <p:sldLayoutId id="2147484207" r:id="rId32"/>
    <p:sldLayoutId id="2147484208" r:id="rId33"/>
    <p:sldLayoutId id="2147484209" r:id="rId34"/>
    <p:sldLayoutId id="2147484210" r:id="rId35"/>
    <p:sldLayoutId id="2147484211" r:id="rId36"/>
    <p:sldLayoutId id="2147484212" r:id="rId37"/>
    <p:sldLayoutId id="2147484213" r:id="rId38"/>
    <p:sldLayoutId id="2147484214" r:id="rId39"/>
    <p:sldLayoutId id="2147484215" r:id="rId40"/>
    <p:sldLayoutId id="2147484216" r:id="rId41"/>
    <p:sldLayoutId id="2147484217" r:id="rId4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2927"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731" indent="-685731" algn="l" defTabSz="2742927"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193" indent="-685731" algn="l" defTabSz="2742927"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8658" indent="-685731" algn="l" defTabSz="2742927"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120"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1582"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047"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4509"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5971"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7433" indent="-685731" algn="l" defTabSz="2742927"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2927" rtl="0" eaLnBrk="1" latinLnBrk="0" hangingPunct="1">
        <a:defRPr sz="5400" kern="1200">
          <a:solidFill>
            <a:schemeClr val="tx1"/>
          </a:solidFill>
          <a:latin typeface="+mn-lt"/>
          <a:ea typeface="+mn-ea"/>
          <a:cs typeface="+mn-cs"/>
        </a:defRPr>
      </a:lvl1pPr>
      <a:lvl2pPr marL="1371462" algn="l" defTabSz="2742927" rtl="0" eaLnBrk="1" latinLnBrk="0" hangingPunct="1">
        <a:defRPr sz="5400" kern="1200">
          <a:solidFill>
            <a:schemeClr val="tx1"/>
          </a:solidFill>
          <a:latin typeface="+mn-lt"/>
          <a:ea typeface="+mn-ea"/>
          <a:cs typeface="+mn-cs"/>
        </a:defRPr>
      </a:lvl2pPr>
      <a:lvl3pPr marL="2742927" algn="l" defTabSz="2742927" rtl="0" eaLnBrk="1" latinLnBrk="0" hangingPunct="1">
        <a:defRPr sz="5400" kern="1200">
          <a:solidFill>
            <a:schemeClr val="tx1"/>
          </a:solidFill>
          <a:latin typeface="+mn-lt"/>
          <a:ea typeface="+mn-ea"/>
          <a:cs typeface="+mn-cs"/>
        </a:defRPr>
      </a:lvl3pPr>
      <a:lvl4pPr marL="4114389" algn="l" defTabSz="2742927" rtl="0" eaLnBrk="1" latinLnBrk="0" hangingPunct="1">
        <a:defRPr sz="5400" kern="1200">
          <a:solidFill>
            <a:schemeClr val="tx1"/>
          </a:solidFill>
          <a:latin typeface="+mn-lt"/>
          <a:ea typeface="+mn-ea"/>
          <a:cs typeface="+mn-cs"/>
        </a:defRPr>
      </a:lvl4pPr>
      <a:lvl5pPr marL="5485851" algn="l" defTabSz="2742927" rtl="0" eaLnBrk="1" latinLnBrk="0" hangingPunct="1">
        <a:defRPr sz="5400" kern="1200">
          <a:solidFill>
            <a:schemeClr val="tx1"/>
          </a:solidFill>
          <a:latin typeface="+mn-lt"/>
          <a:ea typeface="+mn-ea"/>
          <a:cs typeface="+mn-cs"/>
        </a:defRPr>
      </a:lvl5pPr>
      <a:lvl6pPr marL="6857313" algn="l" defTabSz="2742927" rtl="0" eaLnBrk="1" latinLnBrk="0" hangingPunct="1">
        <a:defRPr sz="5400" kern="1200">
          <a:solidFill>
            <a:schemeClr val="tx1"/>
          </a:solidFill>
          <a:latin typeface="+mn-lt"/>
          <a:ea typeface="+mn-ea"/>
          <a:cs typeface="+mn-cs"/>
        </a:defRPr>
      </a:lvl6pPr>
      <a:lvl7pPr marL="8228778" algn="l" defTabSz="2742927" rtl="0" eaLnBrk="1" latinLnBrk="0" hangingPunct="1">
        <a:defRPr sz="5400" kern="1200">
          <a:solidFill>
            <a:schemeClr val="tx1"/>
          </a:solidFill>
          <a:latin typeface="+mn-lt"/>
          <a:ea typeface="+mn-ea"/>
          <a:cs typeface="+mn-cs"/>
        </a:defRPr>
      </a:lvl7pPr>
      <a:lvl8pPr marL="9600240" algn="l" defTabSz="2742927" rtl="0" eaLnBrk="1" latinLnBrk="0" hangingPunct="1">
        <a:defRPr sz="5400" kern="1200">
          <a:solidFill>
            <a:schemeClr val="tx1"/>
          </a:solidFill>
          <a:latin typeface="+mn-lt"/>
          <a:ea typeface="+mn-ea"/>
          <a:cs typeface="+mn-cs"/>
        </a:defRPr>
      </a:lvl8pPr>
      <a:lvl9pPr marL="10971702" algn="l" defTabSz="2742927" rtl="0" eaLnBrk="1" latinLnBrk="0" hangingPunct="1">
        <a:defRPr sz="5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6"/>
        <p:cNvGrpSpPr/>
        <p:nvPr/>
      </p:nvGrpSpPr>
      <p:grpSpPr>
        <a:xfrm>
          <a:off x="0" y="0"/>
          <a:ext cx="0" cy="0"/>
          <a:chOff x="0" y="0"/>
          <a:chExt cx="0" cy="0"/>
        </a:xfrm>
      </p:grpSpPr>
      <p:sp>
        <p:nvSpPr>
          <p:cNvPr id="507" name="Google Shape;507;p58"/>
          <p:cNvSpPr txBox="1">
            <a:spLocks noGrp="1"/>
          </p:cNvSpPr>
          <p:nvPr>
            <p:ph type="title"/>
          </p:nvPr>
        </p:nvSpPr>
        <p:spPr>
          <a:xfrm>
            <a:off x="2514600" y="0"/>
            <a:ext cx="31546800" cy="2515200"/>
          </a:xfrm>
          <a:prstGeom prst="rect">
            <a:avLst/>
          </a:prstGeom>
          <a:noFill/>
          <a:ln>
            <a:noFill/>
          </a:ln>
        </p:spPr>
        <p:txBody>
          <a:bodyPr spcFirstLastPara="1" wrap="square" lIns="68575" tIns="34275" rIns="68575" bIns="34275" anchor="b" anchorCtr="0">
            <a:normAutofit/>
          </a:bodyPr>
          <a:lstStyle>
            <a:lvl1pPr marR="0" lvl="0" algn="ctr">
              <a:lnSpc>
                <a:spcPct val="90000"/>
              </a:lnSpc>
              <a:spcBef>
                <a:spcPts val="0"/>
              </a:spcBef>
              <a:spcAft>
                <a:spcPts val="0"/>
              </a:spcAft>
              <a:buClr>
                <a:schemeClr val="lt1"/>
              </a:buClr>
              <a:buSzPts val="1800"/>
              <a:buFont typeface="NVIDIA Sans"/>
              <a:buNone/>
              <a:defRPr sz="1800" b="1" i="0" u="none" strike="noStrike" cap="none">
                <a:solidFill>
                  <a:schemeClr val="lt1"/>
                </a:solidFill>
                <a:latin typeface="NVIDIA Sans"/>
                <a:ea typeface="NVIDIA Sans"/>
                <a:cs typeface="NVIDIA Sans"/>
                <a:sym typeface="NVIDIA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grpSp>
        <p:nvGrpSpPr>
          <p:cNvPr id="508" name="Google Shape;508;p58"/>
          <p:cNvGrpSpPr/>
          <p:nvPr/>
        </p:nvGrpSpPr>
        <p:grpSpPr>
          <a:xfrm>
            <a:off x="34061412" y="19504439"/>
            <a:ext cx="2514552" cy="1072911"/>
            <a:chOff x="34061399" y="19504414"/>
            <a:chExt cx="2514553" cy="1072912"/>
          </a:xfrm>
        </p:grpSpPr>
        <p:sp>
          <p:nvSpPr>
            <p:cNvPr id="509" name="Google Shape;509;p58"/>
            <p:cNvSpPr/>
            <p:nvPr/>
          </p:nvSpPr>
          <p:spPr>
            <a:xfrm>
              <a:off x="36420552" y="19687526"/>
              <a:ext cx="155400" cy="8898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3999" b="0" i="0" u="none" strike="noStrike" cap="none">
                <a:solidFill>
                  <a:schemeClr val="dk1"/>
                </a:solidFill>
                <a:latin typeface="NVIDIA Sans"/>
                <a:ea typeface="NVIDIA Sans"/>
                <a:cs typeface="NVIDIA Sans"/>
                <a:sym typeface="NVIDIA Sans"/>
              </a:endParaRPr>
            </a:p>
          </p:txBody>
        </p:sp>
        <p:pic>
          <p:nvPicPr>
            <p:cNvPr id="510" name="Google Shape;510;p58" descr="A picture containing shape&#10;&#10;Description automatically generated"/>
            <p:cNvPicPr preferRelativeResize="0"/>
            <p:nvPr/>
          </p:nvPicPr>
          <p:blipFill rotWithShape="1">
            <a:blip r:embed="rId6">
              <a:alphaModFix/>
            </a:blip>
            <a:srcRect/>
            <a:stretch/>
          </p:blipFill>
          <p:spPr>
            <a:xfrm>
              <a:off x="34061399" y="19504414"/>
              <a:ext cx="2003438" cy="690237"/>
            </a:xfrm>
            <a:prstGeom prst="rect">
              <a:avLst/>
            </a:prstGeom>
            <a:noFill/>
            <a:ln>
              <a:noFill/>
            </a:ln>
          </p:spPr>
        </p:pic>
      </p:grpSp>
    </p:spTree>
    <p:extLst>
      <p:ext uri="{BB962C8B-B14F-4D97-AF65-F5344CB8AC3E}">
        <p14:creationId xmlns:p14="http://schemas.microsoft.com/office/powerpoint/2010/main" val="1162743539"/>
      </p:ext>
    </p:extLst>
  </p:cSld>
  <p:clrMap bg1="lt1" tx1="dk1" bg2="dk2" tx2="lt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42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1930057228"/>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 id="2147484236" r:id="rId13"/>
    <p:sldLayoutId id="2147484237" r:id="rId14"/>
    <p:sldLayoutId id="2147484238" r:id="rId15"/>
    <p:sldLayoutId id="2147484239" r:id="rId16"/>
    <p:sldLayoutId id="2147484240" r:id="rId17"/>
    <p:sldLayoutId id="2147484241" r:id="rId18"/>
    <p:sldLayoutId id="2147484242" r:id="rId19"/>
    <p:sldLayoutId id="2147484243" r:id="rId20"/>
    <p:sldLayoutId id="2147484244" r:id="rId21"/>
    <p:sldLayoutId id="2147484245" r:id="rId22"/>
    <p:sldLayoutId id="2147484246" r:id="rId23"/>
    <p:sldLayoutId id="2147484247" r:id="rId24"/>
    <p:sldLayoutId id="2147484248" r:id="rId25"/>
    <p:sldLayoutId id="2147484249" r:id="rId26"/>
    <p:sldLayoutId id="2147484250" r:id="rId27"/>
    <p:sldLayoutId id="2147484251" r:id="rId28"/>
    <p:sldLayoutId id="2147484252" r:id="rId29"/>
    <p:sldLayoutId id="2147484253" r:id="rId30"/>
    <p:sldLayoutId id="2147484254" r:id="rId31"/>
    <p:sldLayoutId id="2147484255" r:id="rId32"/>
    <p:sldLayoutId id="2147484256" r:id="rId33"/>
    <p:sldLayoutId id="2147484257" r:id="rId34"/>
    <p:sldLayoutId id="2147484258" r:id="rId35"/>
    <p:sldLayoutId id="2147484259" r:id="rId36"/>
    <p:sldLayoutId id="2147484260" r:id="rId37"/>
    <p:sldLayoutId id="2147484261" r:id="rId38"/>
    <p:sldLayoutId id="2147484262" r:id="rId39"/>
    <p:sldLayoutId id="2147484263" r:id="rId40"/>
    <p:sldLayoutId id="2147484264" r:id="rId4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91644" y="99336"/>
            <a:ext cx="35192704" cy="4543416"/>
          </a:xfrm>
          <a:prstGeom prst="rect">
            <a:avLst/>
          </a:prstGeom>
        </p:spPr>
        <p:txBody>
          <a:bodyPr wrap="square" lIns="0" tIns="0" rIns="0" bIns="0">
            <a:spAutoFit/>
          </a:bodyPr>
          <a:lstStyle>
            <a:lvl1pPr>
              <a:defRPr sz="2300" b="1" i="0">
                <a:solidFill>
                  <a:schemeClr val="tx1"/>
                </a:solidFill>
                <a:latin typeface="Calibri"/>
                <a:cs typeface="Calibri"/>
              </a:defRPr>
            </a:lvl1pPr>
          </a:lstStyle>
          <a:p>
            <a:endParaRPr/>
          </a:p>
        </p:txBody>
      </p:sp>
      <p:sp>
        <p:nvSpPr>
          <p:cNvPr id="3" name="Holder 3"/>
          <p:cNvSpPr>
            <a:spLocks noGrp="1"/>
          </p:cNvSpPr>
          <p:nvPr>
            <p:ph type="body" idx="1"/>
          </p:nvPr>
        </p:nvSpPr>
        <p:spPr>
          <a:xfrm>
            <a:off x="18497608" y="8823124"/>
            <a:ext cx="17376136" cy="5392416"/>
          </a:xfrm>
          <a:prstGeom prst="rect">
            <a:avLst/>
          </a:prstGeom>
        </p:spPr>
        <p:txBody>
          <a:bodyPr wrap="square" lIns="0" tIns="0" rIns="0" bIns="0">
            <a:spAutoFit/>
          </a:bodyPr>
          <a:lstStyle>
            <a:lvl1pPr>
              <a:defRPr sz="1000" b="0" i="0">
                <a:solidFill>
                  <a:srgbClr val="130F16"/>
                </a:solidFill>
                <a:latin typeface="Arial"/>
                <a:cs typeface="Arial"/>
              </a:defRPr>
            </a:lvl1pPr>
          </a:lstStyle>
          <a:p>
            <a:endParaRPr/>
          </a:p>
        </p:txBody>
      </p:sp>
      <p:sp>
        <p:nvSpPr>
          <p:cNvPr id="4" name="Holder 4"/>
          <p:cNvSpPr>
            <a:spLocks noGrp="1"/>
          </p:cNvSpPr>
          <p:nvPr>
            <p:ph type="ftr" sz="quarter" idx="5"/>
          </p:nvPr>
        </p:nvSpPr>
        <p:spPr>
          <a:xfrm>
            <a:off x="12435840" y="19133822"/>
            <a:ext cx="11704320" cy="10287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828800" y="19133822"/>
            <a:ext cx="841248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12/9/2025</a:t>
            </a:fld>
            <a:endParaRPr lang="en-US"/>
          </a:p>
        </p:txBody>
      </p:sp>
      <p:sp>
        <p:nvSpPr>
          <p:cNvPr id="6" name="Holder 6"/>
          <p:cNvSpPr>
            <a:spLocks noGrp="1"/>
          </p:cNvSpPr>
          <p:nvPr>
            <p:ph type="sldNum" sz="quarter" idx="7"/>
          </p:nvPr>
        </p:nvSpPr>
        <p:spPr>
          <a:xfrm>
            <a:off x="33094334" y="19562764"/>
            <a:ext cx="676836" cy="369332"/>
          </a:xfrm>
          <a:prstGeom prst="rect">
            <a:avLst/>
          </a:prstGeom>
        </p:spPr>
        <p:txBody>
          <a:bodyPr wrap="square" lIns="0" tIns="0" rIns="0" bIns="0">
            <a:spAutoFit/>
          </a:bodyPr>
          <a:lstStyle>
            <a:lvl1pPr>
              <a:defRPr sz="2400" b="0" i="0">
                <a:solidFill>
                  <a:srgbClr val="6E6E6E"/>
                </a:solidFill>
                <a:latin typeface="Trebuchet MS"/>
                <a:cs typeface="Trebuchet MS"/>
              </a:defRPr>
            </a:lvl1pPr>
          </a:lstStyle>
          <a:p>
            <a:pPr marL="312420">
              <a:lnSpc>
                <a:spcPct val="100000"/>
              </a:lnSpc>
              <a:spcBef>
                <a:spcPts val="240"/>
              </a:spcBef>
            </a:pPr>
            <a:fld id="{81D60167-4931-47E6-BA6A-407CBD079E47}" type="slidenum">
              <a:rPr spc="-200" dirty="0"/>
              <a:pPr marL="312420">
                <a:lnSpc>
                  <a:spcPct val="100000"/>
                </a:lnSpc>
                <a:spcBef>
                  <a:spcPts val="240"/>
                </a:spcBef>
              </a:pPr>
              <a:t>‹#›</a:t>
            </a:fld>
            <a:endParaRPr spc="-200"/>
          </a:p>
        </p:txBody>
      </p:sp>
    </p:spTree>
    <p:extLst>
      <p:ext uri="{BB962C8B-B14F-4D97-AF65-F5344CB8AC3E}">
        <p14:creationId xmlns:p14="http://schemas.microsoft.com/office/powerpoint/2010/main" val="4001543168"/>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linkedin.com/in/ayushx" TargetMode="External"/><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34.png"/><Relationship Id="rId5" Type="http://schemas.openxmlformats.org/officeDocument/2006/relationships/hyperlink" Target="ayushbits.github.io" TargetMode="External"/><Relationship Id="rId4" Type="http://schemas.openxmlformats.org/officeDocument/2006/relationships/hyperlink" Target="https://github.com/ayushbits/llm-developmen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16.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53.xml"/><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7.svg"/><Relationship Id="rId3" Type="http://schemas.microsoft.com/office/2018/10/relationships/comments" Target="../comments/modernComment_14F_39D25ACA.xml"/><Relationship Id="rId7" Type="http://schemas.openxmlformats.org/officeDocument/2006/relationships/image" Target="../media/image62.png"/><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notesSlide" Target="../notesSlides/notesSlide11.xml"/><Relationship Id="rId16" Type="http://schemas.openxmlformats.org/officeDocument/2006/relationships/image" Target="../media/image70.png"/><Relationship Id="rId1" Type="http://schemas.openxmlformats.org/officeDocument/2006/relationships/slideLayout" Target="../slideLayouts/slideLayout41.xml"/><Relationship Id="rId6" Type="http://schemas.openxmlformats.org/officeDocument/2006/relationships/image" Target="../media/image61.svg"/><Relationship Id="rId11" Type="http://schemas.openxmlformats.org/officeDocument/2006/relationships/image" Target="../media/image44.png"/><Relationship Id="rId5" Type="http://schemas.openxmlformats.org/officeDocument/2006/relationships/image" Target="../media/image60.png"/><Relationship Id="rId15" Type="http://schemas.openxmlformats.org/officeDocument/2006/relationships/image" Target="../media/image69.svg"/><Relationship Id="rId10" Type="http://schemas.openxmlformats.org/officeDocument/2006/relationships/image" Target="../media/image65.sv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NVIDIA/NeMo-Curator" TargetMode="External"/><Relationship Id="rId3" Type="http://schemas.openxmlformats.org/officeDocument/2006/relationships/image" Target="../media/image75.png"/><Relationship Id="rId7" Type="http://schemas.openxmlformats.org/officeDocument/2006/relationships/image" Target="../media/image7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png"/><Relationship Id="rId10" Type="http://schemas.openxmlformats.org/officeDocument/2006/relationships/hyperlink" Target="https://pypi.org/project/nemo-curator/" TargetMode="External"/><Relationship Id="rId4" Type="http://schemas.openxmlformats.org/officeDocument/2006/relationships/image" Target="../media/image54.png"/><Relationship Id="rId9" Type="http://schemas.openxmlformats.org/officeDocument/2006/relationships/hyperlink" Target="https://catalog.ngc.nvidia.com/orgs/nvidia/containers/nemo"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image" Target="../media/image80.jpeg"/><Relationship Id="rId5" Type="http://schemas.openxmlformats.org/officeDocument/2006/relationships/image" Target="../media/image78.jpe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2.png"/><Relationship Id="rId3" Type="http://schemas.microsoft.com/office/2018/10/relationships/comments" Target="../comments/modernComment_7FFFFCF5_708F3C8.xml"/><Relationship Id="rId7" Type="http://schemas.openxmlformats.org/officeDocument/2006/relationships/hyperlink" Target="https://pypi.org/project/nemo-curator/" TargetMode="External"/><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hyperlink" Target="https://catalog.ngc.nvidia.com/orgs/nvidia/containers/nemo" TargetMode="External"/><Relationship Id="rId5" Type="http://schemas.openxmlformats.org/officeDocument/2006/relationships/hyperlink" Target="https://github.com/NVIDIA/NeMo-Curator" TargetMode="External"/><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4E_17AAB633.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0.xml"/><Relationship Id="rId1" Type="http://schemas.openxmlformats.org/officeDocument/2006/relationships/slideLayout" Target="../slideLayouts/slideLayout42.xml"/><Relationship Id="rId5" Type="http://schemas.openxmlformats.org/officeDocument/2006/relationships/image" Target="../media/image85.jpeg"/><Relationship Id="rId4" Type="http://schemas.openxmlformats.org/officeDocument/2006/relationships/image" Target="../media/image84.jpe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54_F2D45171.xml"/><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9.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06_3FE01DD8.xml"/><Relationship Id="rId7"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tinyurl.com/nvgtc2026" TargetMode="Externa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hyperlink" Target="https://huggingface.co/nvidia/multilingual-domain-classifier" TargetMode="External"/><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hyperlink" Target="https://huggingface.co/collections/nvidia/nemo-curator-classifier-models-66b25154213dafdcb8bde900" TargetMode="External"/><Relationship Id="rId5" Type="http://schemas.openxmlformats.org/officeDocument/2006/relationships/hyperlink" Target="https://huggingface.co/nvidia/quality-classifier-deberta" TargetMode="External"/><Relationship Id="rId4" Type="http://schemas.openxmlformats.org/officeDocument/2006/relationships/hyperlink" Target="https://huggingface.co/nvidia/domain-classifier?linkId=100000270136306"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huggingface.co/nvidia/prompt-task-and-complexity-classifier" TargetMode="External"/><Relationship Id="rId2" Type="http://schemas.openxmlformats.org/officeDocument/2006/relationships/notesSlide" Target="../notesSlides/notesSlide29.xml"/><Relationship Id="rId1" Type="http://schemas.openxmlformats.org/officeDocument/2006/relationships/slideLayout" Target="../slideLayouts/slideLayout41.xml"/><Relationship Id="rId6" Type="http://schemas.openxmlformats.org/officeDocument/2006/relationships/hyperlink" Target="https://huggingface.co/nvidia/instruction-data-guard" TargetMode="External"/><Relationship Id="rId5" Type="http://schemas.openxmlformats.org/officeDocument/2006/relationships/hyperlink" Target="https://huggingface.co/nvidia/content-type-classifier-deberta" TargetMode="External"/><Relationship Id="rId4" Type="http://schemas.openxmlformats.org/officeDocument/2006/relationships/hyperlink" Target="https://huggingface.co/nvidia/nemocurator-fineweb-nemotron-4-edu-classifier" TargetMode="External"/></Relationships>
</file>

<file path=ppt/slides/_rels/slide33.xml.rels><?xml version="1.0" encoding="UTF-8" standalone="yes"?>
<Relationships xmlns="http://schemas.openxmlformats.org/package/2006/relationships"><Relationship Id="rId3" Type="http://schemas.microsoft.com/office/2018/10/relationships/comments" Target="../comments/modernComment_115_F33D7B34.xml"/><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hyperlink" Target="https://mrhasankthse.github.io/riz/2020/03/19/Minhash-and-LSH.html" TargetMode="External"/><Relationship Id="rId2" Type="http://schemas.openxmlformats.org/officeDocument/2006/relationships/image" Target="../media/image94.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42.xml"/><Relationship Id="rId4" Type="http://schemas.openxmlformats.org/officeDocument/2006/relationships/hyperlink" Target="https://mrhasankthse.github.io/riz/2020/03/19/Minhash-and-LSH.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48_207E56D0.xml"/><Relationship Id="rId2" Type="http://schemas.openxmlformats.org/officeDocument/2006/relationships/notesSlide" Target="../notesSlides/notesSlide3.xml"/><Relationship Id="rId1" Type="http://schemas.openxmlformats.org/officeDocument/2006/relationships/slideLayout" Target="../slideLayouts/slideLayout43.xml"/><Relationship Id="rId5" Type="http://schemas.openxmlformats.org/officeDocument/2006/relationships/hyperlink" Target="https://arxiv.org/abs/2402.18041" TargetMode="External"/><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02_F8E56039.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138_C314BC9F.xml"/><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12E_3482F8DC.xml"/><Relationship Id="rId7" Type="http://schemas.openxmlformats.org/officeDocument/2006/relationships/hyperlink" Target="https://pypi.org/project/nemo-curator/"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catalog.ngc.nvidia.com/orgs/nvidia/containers/nemo" TargetMode="External"/><Relationship Id="rId5" Type="http://schemas.openxmlformats.org/officeDocument/2006/relationships/hyperlink" Target="https://github.com/NVIDIA/NeMo-Curator" TargetMode="Externa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8" Type="http://schemas.openxmlformats.org/officeDocument/2006/relationships/hyperlink" Target="https://docs.nvidia.com/nemo-framework/user-guide/latest/datacuration/index.html" TargetMode="External"/><Relationship Id="rId13" Type="http://schemas.openxmlformats.org/officeDocument/2006/relationships/hyperlink" Target="https://github.com/NVIDIA/NeMo-Curator/issues" TargetMode="External"/><Relationship Id="rId18" Type="http://schemas.openxmlformats.org/officeDocument/2006/relationships/hyperlink" Target="https://developer.nvidia.com/blog/curating-non-english-datasets-for-llm-training-with-nvidia-nemo-curator/" TargetMode="External"/><Relationship Id="rId3" Type="http://schemas.openxmlformats.org/officeDocument/2006/relationships/hyperlink" Target="https://catalog.ngc.nvidia.com/orgs/nvidia/containers/nemo" TargetMode="External"/><Relationship Id="rId21" Type="http://schemas.openxmlformats.org/officeDocument/2006/relationships/hyperlink" Target="https://github.com/NVIDIA/NeMo-Curator/tree/main/tutorials/peft-curation" TargetMode="External"/><Relationship Id="rId7" Type="http://schemas.openxmlformats.org/officeDocument/2006/relationships/hyperlink" Target="https://developer.nvidia.com/nemo-curator" TargetMode="External"/><Relationship Id="rId12" Type="http://schemas.openxmlformats.org/officeDocument/2006/relationships/hyperlink" Target="https://docs.nvidia.com/nemo-framework/user-guide/latest/datacuration/bestpractices.html#data-curator-best-practices" TargetMode="External"/><Relationship Id="rId17" Type="http://schemas.openxmlformats.org/officeDocument/2006/relationships/hyperlink" Target="https://github.com/NVIDIA/NeMo-Curator/tree/main/tutorials/single_node_tutorial" TargetMode="External"/><Relationship Id="rId25" Type="http://schemas.openxmlformats.org/officeDocument/2006/relationships/hyperlink" Target="https://github.com/NVIDIA/NeMo-Curator/tree/main/tutorials/nemotron_340B_synthetic_datagen" TargetMode="External"/><Relationship Id="rId2" Type="http://schemas.openxmlformats.org/officeDocument/2006/relationships/notesSlide" Target="../notesSlides/notesSlide41.xml"/><Relationship Id="rId16" Type="http://schemas.openxmlformats.org/officeDocument/2006/relationships/hyperlink" Target="https://developer.nvidia.com/blog/curating-custom-datasets-for-llm-training-with-nvidia-nemo-curator/" TargetMode="External"/><Relationship Id="rId20" Type="http://schemas.openxmlformats.org/officeDocument/2006/relationships/hyperlink" Target="https://developer.nvidia.com/blog/tag/nemo-curator/" TargetMode="External"/><Relationship Id="rId1" Type="http://schemas.openxmlformats.org/officeDocument/2006/relationships/slideLayout" Target="../slideLayouts/slideLayout50.xml"/><Relationship Id="rId6" Type="http://schemas.openxmlformats.org/officeDocument/2006/relationships/hyperlink" Target="https://github.com/NVIDIA/NeMo-Curator?tab=readme-ov-file#requirements" TargetMode="External"/><Relationship Id="rId11" Type="http://schemas.openxmlformats.org/officeDocument/2006/relationships/hyperlink" Target="https://github.com/NVIDIA/NeMo-Curator/blob/main/examples" TargetMode="External"/><Relationship Id="rId24" Type="http://schemas.openxmlformats.org/officeDocument/2006/relationships/hyperlink" Target="https://github.com/NVIDIA/NeMo-Curator/tree/main/tutorials/synthetic-preference-data" TargetMode="External"/><Relationship Id="rId5" Type="http://schemas.openxmlformats.org/officeDocument/2006/relationships/hyperlink" Target="https://pypi.org/project/nemo-curator/" TargetMode="External"/><Relationship Id="rId15" Type="http://schemas.openxmlformats.org/officeDocument/2006/relationships/hyperlink" Target="https://github.com/NVIDIA/NeMo-Curator/tree/main/tutorials/tinystories" TargetMode="External"/><Relationship Id="rId23" Type="http://schemas.openxmlformats.org/officeDocument/2006/relationships/hyperlink" Target="https://github.com/NVIDIA/NeMo-Curator/tree/main/tutorials/peft-curation-with-sdg" TargetMode="External"/><Relationship Id="rId10" Type="http://schemas.openxmlformats.org/officeDocument/2006/relationships/hyperlink" Target="https://huggingface.co/collections/nvidia/nemo-curator-classifier-models-66b25154213dafdcb8bde900" TargetMode="External"/><Relationship Id="rId19" Type="http://schemas.openxmlformats.org/officeDocument/2006/relationships/hyperlink" Target="https://github.com/NVIDIA/NeMo-Curator/tree/main/tutorials/distributed_data_classification" TargetMode="External"/><Relationship Id="rId4" Type="http://schemas.openxmlformats.org/officeDocument/2006/relationships/hyperlink" Target="https://github.com/NVIDIA/NeMo-Curator" TargetMode="External"/><Relationship Id="rId9" Type="http://schemas.openxmlformats.org/officeDocument/2006/relationships/hyperlink" Target="https://docs.nvidia.com/nemo-framework/user-guide/latest/datacuration/api/index.html" TargetMode="External"/><Relationship Id="rId14" Type="http://schemas.openxmlformats.org/officeDocument/2006/relationships/hyperlink" Target="https://github.com/NVIDIA/NeMo-Curator/discussions" TargetMode="External"/><Relationship Id="rId22" Type="http://schemas.openxmlformats.org/officeDocument/2006/relationships/hyperlink" Target="https://developer.nvidia.com/blog/curating-custom-datasets-for-llm-parameter-efficient-fine-tuning-with-nvidia-nemo-curator/"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2.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8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2.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8.xml"/></Relationships>
</file>

<file path=ppt/slides/_rels/slide50.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8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4.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tinyurl.com/nvgtc2026" TargetMode="Externa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12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slideLayout" Target="../slideLayouts/slideLayout164.xml"/><Relationship Id="rId7" Type="http://schemas.openxmlformats.org/officeDocument/2006/relationships/image" Target="../media/image46.svg"/><Relationship Id="rId12" Type="http://schemas.openxmlformats.org/officeDocument/2006/relationships/image" Target="../media/image50.png"/><Relationship Id="rId2" Type="http://schemas.openxmlformats.org/officeDocument/2006/relationships/audio" Target="../media/media1.mp3"/><Relationship Id="rId16" Type="http://schemas.openxmlformats.org/officeDocument/2006/relationships/image" Target="../media/image53.png"/><Relationship Id="rId1" Type="http://schemas.microsoft.com/office/2007/relationships/media" Target="../media/media1.mp3"/><Relationship Id="rId6" Type="http://schemas.openxmlformats.org/officeDocument/2006/relationships/image" Target="../media/image45.png"/><Relationship Id="rId11" Type="http://schemas.microsoft.com/office/2007/relationships/hdphoto" Target="../media/hdphoto1.wdp"/><Relationship Id="rId5" Type="http://schemas.openxmlformats.org/officeDocument/2006/relationships/image" Target="../media/image44.png"/><Relationship Id="rId15" Type="http://schemas.openxmlformats.org/officeDocument/2006/relationships/image" Target="../media/image41.png"/><Relationship Id="rId10" Type="http://schemas.openxmlformats.org/officeDocument/2006/relationships/image" Target="../media/image49.png"/><Relationship Id="rId4" Type="http://schemas.openxmlformats.org/officeDocument/2006/relationships/notesSlide" Target="../notesSlides/notesSlide7.xml"/><Relationship Id="rId9" Type="http://schemas.openxmlformats.org/officeDocument/2006/relationships/image" Target="../media/image48.svg"/><Relationship Id="rId1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0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199" y="1865313"/>
            <a:ext cx="29974210" cy="5943600"/>
          </a:xfrm>
        </p:spPr>
        <p:txBody>
          <a:bodyPr lIns="91440" tIns="45720" rIns="91440" bIns="45720" anchor="b"/>
          <a:lstStyle/>
          <a:p>
            <a:r>
              <a:rPr lang="en-US" dirty="0"/>
              <a:t>Unlocking AI Performance with </a:t>
            </a:r>
            <a:r>
              <a:rPr lang="en-US" dirty="0" err="1"/>
              <a:t>NeMo</a:t>
            </a:r>
            <a:r>
              <a:rPr lang="en-US" dirty="0"/>
              <a:t> Curator: Scalable Data Processing for LLMs</a:t>
            </a:r>
          </a:p>
        </p:txBody>
      </p:sp>
      <p:sp>
        <p:nvSpPr>
          <p:cNvPr id="4" name="Subtitle 2">
            <a:extLst>
              <a:ext uri="{FF2B5EF4-FFF2-40B4-BE49-F238E27FC236}">
                <a16:creationId xmlns:a16="http://schemas.microsoft.com/office/drawing/2014/main" id="{E12FC301-1644-5478-1916-39951E47EE6E}"/>
              </a:ext>
            </a:extLst>
          </p:cNvPr>
          <p:cNvSpPr txBox="1">
            <a:spLocks/>
          </p:cNvSpPr>
          <p:nvPr/>
        </p:nvSpPr>
        <p:spPr>
          <a:xfrm>
            <a:off x="1691537" y="9143997"/>
            <a:ext cx="19302057" cy="4073236"/>
          </a:xfrm>
          <a:prstGeom prst="rect">
            <a:avLst/>
          </a:prstGeom>
        </p:spPr>
        <p:txBody>
          <a:bodyPr>
            <a:normAutofit/>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None/>
            </a:pPr>
            <a:r>
              <a:rPr lang="en-IN" sz="4800" dirty="0">
                <a:solidFill>
                  <a:schemeClr val="bg1"/>
                </a:solidFill>
              </a:rPr>
              <a:t>Ayush Maheshwari</a:t>
            </a:r>
            <a:br>
              <a:rPr lang="en-IN" sz="4800" dirty="0">
                <a:solidFill>
                  <a:schemeClr val="bg1"/>
                </a:solidFill>
              </a:rPr>
            </a:br>
            <a:r>
              <a:rPr lang="en-IN" sz="4800" dirty="0">
                <a:solidFill>
                  <a:schemeClr val="bg1"/>
                </a:solidFill>
              </a:rPr>
              <a:t>Sr. Solutions Architect, NVIDIA</a:t>
            </a:r>
            <a:br>
              <a:rPr lang="en-IN" sz="4800" dirty="0">
                <a:solidFill>
                  <a:schemeClr val="bg1"/>
                </a:solidFill>
              </a:rPr>
            </a:br>
            <a:br>
              <a:rPr lang="en-IN" sz="4800" dirty="0">
                <a:hlinkClick r:id="rId3"/>
              </a:rPr>
            </a:br>
            <a:r>
              <a:rPr lang="en-IN" sz="4800" dirty="0">
                <a:hlinkClick r:id="rId4"/>
              </a:rPr>
              <a:t>https://github.com/ayushbits/llm-development</a:t>
            </a:r>
            <a:br>
              <a:rPr lang="en-IN" sz="4800" dirty="0"/>
            </a:br>
            <a:br>
              <a:rPr lang="en-IN" sz="4800" dirty="0"/>
            </a:br>
            <a:r>
              <a:rPr lang="en-IN" sz="4800" dirty="0">
                <a:hlinkClick r:id="rId5"/>
              </a:rPr>
              <a:t>ayushbits.github.io</a:t>
            </a:r>
            <a:endParaRPr lang="en-IN" sz="4800" dirty="0"/>
          </a:p>
        </p:txBody>
      </p:sp>
      <p:pic>
        <p:nvPicPr>
          <p:cNvPr id="5" name="Picture 4" descr="A qr code with a blue circle and a white circle&#10;&#10;AI-generated content may be incorrect.">
            <a:extLst>
              <a:ext uri="{FF2B5EF4-FFF2-40B4-BE49-F238E27FC236}">
                <a16:creationId xmlns:a16="http://schemas.microsoft.com/office/drawing/2014/main" id="{31163ED5-71F6-736D-0C57-0C82BCBE8D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44940" y="15293686"/>
            <a:ext cx="4830041" cy="4830041"/>
          </a:xfrm>
          <a:prstGeom prst="rect">
            <a:avLst/>
          </a:prstGeom>
        </p:spPr>
      </p:pic>
      <p:pic>
        <p:nvPicPr>
          <p:cNvPr id="6" name="Picture 5" descr="A qr code with a cat&#10;&#10;AI-generated content may be incorrect.">
            <a:extLst>
              <a:ext uri="{FF2B5EF4-FFF2-40B4-BE49-F238E27FC236}">
                <a16:creationId xmlns:a16="http://schemas.microsoft.com/office/drawing/2014/main" id="{AF6B2E04-DB0A-9F8F-E17A-D2330C5C35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9922" y="15293686"/>
            <a:ext cx="4830041" cy="4830041"/>
          </a:xfrm>
          <a:prstGeom prst="rect">
            <a:avLst/>
          </a:prstGeom>
        </p:spPr>
      </p:pic>
    </p:spTree>
    <p:extLst>
      <p:ext uri="{BB962C8B-B14F-4D97-AF65-F5344CB8AC3E}">
        <p14:creationId xmlns:p14="http://schemas.microsoft.com/office/powerpoint/2010/main" val="3926824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4294298" y="19629208"/>
            <a:ext cx="1586276" cy="293752"/>
          </a:xfrm>
          <a:prstGeom prst="rect">
            <a:avLst/>
          </a:prstGeom>
        </p:spPr>
      </p:pic>
      <p:sp>
        <p:nvSpPr>
          <p:cNvPr id="3" name="object 3"/>
          <p:cNvSpPr txBox="1">
            <a:spLocks noGrp="1"/>
          </p:cNvSpPr>
          <p:nvPr>
            <p:ph type="title"/>
          </p:nvPr>
        </p:nvSpPr>
        <p:spPr>
          <a:xfrm>
            <a:off x="2514600" y="467591"/>
            <a:ext cx="31546800" cy="1476815"/>
          </a:xfrm>
          <a:prstGeom prst="rect">
            <a:avLst/>
          </a:prstGeom>
        </p:spPr>
        <p:txBody>
          <a:bodyPr vert="horz" wrap="square" lIns="0" tIns="474980" rIns="0" bIns="0" rtlCol="0" anchor="t">
            <a:spAutoFit/>
          </a:bodyPr>
          <a:lstStyle/>
          <a:p>
            <a:pPr algn="ctr">
              <a:spcBef>
                <a:spcPts val="3740"/>
              </a:spcBef>
            </a:pPr>
            <a:r>
              <a:rPr lang="en-US" sz="7200" dirty="0">
                <a:latin typeface="Trebuchet MS"/>
                <a:cs typeface="NVIDIA Sans"/>
              </a:rPr>
              <a:t>Megatron Bridge and </a:t>
            </a:r>
            <a:r>
              <a:rPr lang="en-US" dirty="0" err="1">
                <a:latin typeface="Trebuchet MS"/>
                <a:cs typeface="NVIDIA Sans"/>
              </a:rPr>
              <a:t>Automodel</a:t>
            </a:r>
            <a:endParaRPr lang="en-US" dirty="0" err="1">
              <a:cs typeface="NVIDIA Sans"/>
            </a:endParaRPr>
          </a:p>
        </p:txBody>
      </p:sp>
      <p:sp>
        <p:nvSpPr>
          <p:cNvPr id="15" name="Content Placeholder 14">
            <a:extLst>
              <a:ext uri="{FF2B5EF4-FFF2-40B4-BE49-F238E27FC236}">
                <a16:creationId xmlns:a16="http://schemas.microsoft.com/office/drawing/2014/main" id="{653E9D9C-43B9-ECBD-7B8D-845A5B42C161}"/>
              </a:ext>
            </a:extLst>
          </p:cNvPr>
          <p:cNvSpPr>
            <a:spLocks noGrp="1"/>
          </p:cNvSpPr>
          <p:nvPr>
            <p:ph idx="1"/>
          </p:nvPr>
        </p:nvSpPr>
        <p:spPr>
          <a:xfrm>
            <a:off x="2514600" y="5746866"/>
            <a:ext cx="15215615" cy="12751446"/>
          </a:xfrm>
        </p:spPr>
        <p:txBody>
          <a:bodyPr lIns="91440" tIns="45720" rIns="91440" bIns="45720" anchor="t"/>
          <a:lstStyle/>
          <a:p>
            <a:pPr marL="50800" indent="0">
              <a:lnSpc>
                <a:spcPct val="100000"/>
              </a:lnSpc>
              <a:spcBef>
                <a:spcPts val="3700"/>
              </a:spcBef>
              <a:buNone/>
            </a:pPr>
            <a:r>
              <a:rPr lang="en-US" sz="6000" b="1" dirty="0">
                <a:latin typeface="NVIDIA Sans Regular"/>
                <a:cs typeface="NVIDIA Sans"/>
              </a:rPr>
              <a:t>Megatron bridge</a:t>
            </a:r>
            <a:endParaRPr lang="en-US" sz="6000"/>
          </a:p>
          <a:p>
            <a:pPr marL="736600" indent="-685800">
              <a:lnSpc>
                <a:spcPct val="100000"/>
              </a:lnSpc>
              <a:spcBef>
                <a:spcPts val="3700"/>
              </a:spcBef>
            </a:pPr>
            <a:r>
              <a:rPr lang="en-US" sz="4800" dirty="0">
                <a:latin typeface="NVIDIA Sans"/>
                <a:cs typeface="NVIDIA Sans"/>
              </a:rPr>
              <a:t>Target User: Advanced Research/Production </a:t>
            </a:r>
            <a:endParaRPr lang="en-US" sz="4800" dirty="0">
              <a:latin typeface="NVIDIA Sans Regular"/>
              <a:cs typeface="NVIDIA Sans"/>
            </a:endParaRPr>
          </a:p>
          <a:p>
            <a:pPr marL="736600" indent="-685800">
              <a:lnSpc>
                <a:spcPct val="100000"/>
              </a:lnSpc>
              <a:spcBef>
                <a:spcPts val="3700"/>
              </a:spcBef>
            </a:pPr>
            <a:r>
              <a:rPr lang="en-US" sz="4800" dirty="0">
                <a:latin typeface="NVIDIA Sans Regular"/>
                <a:cs typeface="NVIDIA Sans"/>
              </a:rPr>
              <a:t>Pythonic configuration</a:t>
            </a:r>
            <a:endParaRPr lang="en-US" dirty="0"/>
          </a:p>
          <a:p>
            <a:pPr marL="736600" indent="-685800">
              <a:lnSpc>
                <a:spcPct val="100000"/>
              </a:lnSpc>
              <a:spcBef>
                <a:spcPts val="3700"/>
              </a:spcBef>
            </a:pPr>
            <a:r>
              <a:rPr lang="en-US" sz="4800" dirty="0">
                <a:latin typeface="NVIDIA Sans Regular"/>
                <a:cs typeface="NVIDIA Sans"/>
              </a:rPr>
              <a:t>With Megatron Core as backend, a</a:t>
            </a:r>
            <a:r>
              <a:rPr lang="en-US" sz="4800" dirty="0">
                <a:latin typeface="NVIDIA Sans"/>
                <a:cs typeface="NVIDIA Sans"/>
              </a:rPr>
              <a:t>ccess to Megatron-Core’s most optimized kernels, advanced parallelism options</a:t>
            </a:r>
            <a:endParaRPr lang="en-US" sz="4800" dirty="0">
              <a:latin typeface="NVIDIA Sans"/>
            </a:endParaRPr>
          </a:p>
          <a:p>
            <a:pPr marL="736600" indent="-685800">
              <a:lnSpc>
                <a:spcPct val="100000"/>
              </a:lnSpc>
              <a:spcBef>
                <a:spcPts val="3700"/>
              </a:spcBef>
            </a:pPr>
            <a:r>
              <a:rPr lang="en-US" sz="4800" dirty="0">
                <a:latin typeface="NVIDIA Sans"/>
                <a:cs typeface="NVIDIA Sans"/>
              </a:rPr>
              <a:t>Production-grade recipes optimized for high-throughput and efficient large model training</a:t>
            </a:r>
          </a:p>
          <a:p>
            <a:pPr marL="736600" indent="-685800">
              <a:lnSpc>
                <a:spcPct val="100000"/>
              </a:lnSpc>
              <a:spcBef>
                <a:spcPts val="3700"/>
              </a:spcBef>
            </a:pPr>
            <a:endParaRPr lang="en-US" sz="4800" dirty="0">
              <a:latin typeface="NVIDIA Sans Regular"/>
              <a:cs typeface="NVIDIA Sans"/>
            </a:endParaRPr>
          </a:p>
        </p:txBody>
      </p:sp>
      <p:sp>
        <p:nvSpPr>
          <p:cNvPr id="17" name="Content Placeholder 16">
            <a:extLst>
              <a:ext uri="{FF2B5EF4-FFF2-40B4-BE49-F238E27FC236}">
                <a16:creationId xmlns:a16="http://schemas.microsoft.com/office/drawing/2014/main" id="{79FF91E3-0BB6-A00E-942F-A136D86D9387}"/>
              </a:ext>
            </a:extLst>
          </p:cNvPr>
          <p:cNvSpPr>
            <a:spLocks noGrp="1"/>
          </p:cNvSpPr>
          <p:nvPr>
            <p:ph idx="12"/>
          </p:nvPr>
        </p:nvSpPr>
        <p:spPr>
          <a:xfrm>
            <a:off x="18845785" y="5746865"/>
            <a:ext cx="15215615" cy="13651992"/>
          </a:xfrm>
        </p:spPr>
        <p:txBody>
          <a:bodyPr lIns="91440" tIns="45720" rIns="91440" bIns="45720" anchor="t"/>
          <a:lstStyle/>
          <a:p>
            <a:pPr marL="0" indent="0">
              <a:buNone/>
            </a:pPr>
            <a:r>
              <a:rPr lang="en-US" sz="6000" b="1" err="1">
                <a:latin typeface="NVIDIA Sans Regular"/>
                <a:cs typeface="NVIDIA Sans"/>
              </a:rPr>
              <a:t>Automodel</a:t>
            </a:r>
            <a:endParaRPr lang="en-US" sz="6000" b="1" err="1">
              <a:latin typeface="NVIDIA Sans Regular"/>
            </a:endParaRPr>
          </a:p>
          <a:p>
            <a:r>
              <a:rPr lang="en-US" sz="4800" dirty="0">
                <a:latin typeface="NVIDIA Sans"/>
                <a:cs typeface="NVIDIA Sans"/>
              </a:rPr>
              <a:t>Target User: Fast Prototyping/Experimentation</a:t>
            </a:r>
          </a:p>
          <a:p>
            <a:r>
              <a:rPr lang="en-US" sz="4800" dirty="0">
                <a:latin typeface="NVIDIA Sans"/>
                <a:cs typeface="NVIDIA Sans"/>
              </a:rPr>
              <a:t>YAML file configuration</a:t>
            </a:r>
            <a:endParaRPr lang="en-US" sz="4800"/>
          </a:p>
          <a:p>
            <a:r>
              <a:rPr lang="en-US" sz="4800" dirty="0" err="1">
                <a:latin typeface="NVIDIA Sans"/>
                <a:cs typeface="NVIDIA Sans"/>
              </a:rPr>
              <a:t>PyTorch</a:t>
            </a:r>
            <a:r>
              <a:rPr lang="en-US" sz="4800" dirty="0">
                <a:latin typeface="NVIDIA Sans"/>
                <a:cs typeface="NVIDIA Sans"/>
              </a:rPr>
              <a:t> as backend</a:t>
            </a:r>
          </a:p>
          <a:p>
            <a:r>
              <a:rPr lang="en-US" sz="4800" dirty="0">
                <a:latin typeface="NVIDIA Sans"/>
                <a:cs typeface="NVIDIA Sans"/>
              </a:rPr>
              <a:t>Rapid, out-of-the-box fine-tuning and training for any Hugging Face model, prioritizing plug-and-play ease, speed, and compatibility</a:t>
            </a:r>
          </a:p>
        </p:txBody>
      </p:sp>
      <p:sp>
        <p:nvSpPr>
          <p:cNvPr id="11" name="object 11"/>
          <p:cNvSpPr txBox="1">
            <a:spLocks noGrp="1"/>
          </p:cNvSpPr>
          <p:nvPr>
            <p:ph type="sldNum" sz="quarter" idx="4294967295"/>
          </p:nvPr>
        </p:nvSpPr>
        <p:spPr>
          <a:xfrm>
            <a:off x="35899725" y="19562763"/>
            <a:ext cx="676275" cy="369887"/>
          </a:xfrm>
          <a:prstGeom prst="rect">
            <a:avLst/>
          </a:prstGeom>
        </p:spPr>
        <p:txBody>
          <a:bodyPr vert="horz" wrap="square" lIns="0" tIns="30480" rIns="0" bIns="0" rtlCol="0">
            <a:spAutoFit/>
          </a:bodyPr>
          <a:lstStyle/>
          <a:p>
            <a:pPr marL="152400" marR="0" lvl="0" indent="0" algn="l" defTabSz="457200" rtl="0" eaLnBrk="1" fontAlgn="auto" latinLnBrk="0" hangingPunct="1">
              <a:lnSpc>
                <a:spcPct val="100000"/>
              </a:lnSpc>
              <a:spcBef>
                <a:spcPts val="240"/>
              </a:spcBef>
              <a:spcAft>
                <a:spcPts val="0"/>
              </a:spcAft>
              <a:buClrTx/>
              <a:buSzTx/>
              <a:buFontTx/>
              <a:buNone/>
              <a:tabLst/>
              <a:defRPr/>
            </a:pPr>
            <a:fld id="{81D60167-4931-47E6-BA6A-407CBD079E47}" type="slidenum">
              <a:rPr kumimoji="0" sz="1800" b="0" i="0" u="none" strike="noStrike" kern="1200" cap="none" spc="-100" normalizeH="0" baseline="0" noProof="0" dirty="0">
                <a:ln>
                  <a:noFill/>
                </a:ln>
                <a:solidFill>
                  <a:srgbClr val="FFFFFF"/>
                </a:solidFill>
                <a:effectLst/>
                <a:uLnTx/>
                <a:uFillTx/>
                <a:latin typeface="NVIDIA Sans"/>
                <a:ea typeface="+mn-ea"/>
                <a:cs typeface="+mn-cs"/>
              </a:rPr>
              <a:pPr marL="152400" marR="0" lvl="0" indent="0" algn="l" defTabSz="457200" rtl="0" eaLnBrk="1" fontAlgn="auto" latinLnBrk="0" hangingPunct="1">
                <a:lnSpc>
                  <a:spcPct val="100000"/>
                </a:lnSpc>
                <a:spcBef>
                  <a:spcPts val="240"/>
                </a:spcBef>
                <a:spcAft>
                  <a:spcPts val="0"/>
                </a:spcAft>
                <a:buClrTx/>
                <a:buSzTx/>
                <a:buFontTx/>
                <a:buNone/>
                <a:tabLst/>
                <a:defRPr/>
              </a:pPr>
              <a:t>10</a:t>
            </a:fld>
            <a:endParaRPr kumimoji="0" sz="1800" b="0" i="0" u="none" strike="noStrike" kern="1200" cap="none" spc="-100" normalizeH="0" baseline="0" noProof="0">
              <a:ln>
                <a:noFill/>
              </a:ln>
              <a:solidFill>
                <a:srgbClr val="FFFFFF"/>
              </a:solidFill>
              <a:effectLst/>
              <a:uLnTx/>
              <a:uFillTx/>
              <a:latin typeface="NVIDIA Sans"/>
              <a:ea typeface="+mn-ea"/>
              <a:cs typeface="+mn-cs"/>
            </a:endParaRPr>
          </a:p>
        </p:txBody>
      </p:sp>
      <p:sp>
        <p:nvSpPr>
          <p:cNvPr id="19" name="Text Placeholder 18">
            <a:extLst>
              <a:ext uri="{FF2B5EF4-FFF2-40B4-BE49-F238E27FC236}">
                <a16:creationId xmlns:a16="http://schemas.microsoft.com/office/drawing/2014/main" id="{DCE803BB-1F4F-2B9E-FDCE-1A5C965B1396}"/>
              </a:ext>
            </a:extLst>
          </p:cNvPr>
          <p:cNvSpPr>
            <a:spLocks noGrp="1"/>
          </p:cNvSpPr>
          <p:nvPr>
            <p:ph type="body" sz="quarter" idx="10"/>
          </p:nvPr>
        </p:nvSpPr>
        <p:spPr/>
        <p:txBody>
          <a:bodyPr lIns="91440" tIns="45720" rIns="91440" bIns="45720" anchor="t"/>
          <a:lstStyle/>
          <a:p>
            <a:r>
              <a:rPr lang="en-US" dirty="0">
                <a:latin typeface="Trebuchet MS"/>
              </a:rPr>
              <a:t>Enhanced Developer experience with modular API</a:t>
            </a:r>
            <a:endParaRPr lang="en-US" dirty="0"/>
          </a:p>
        </p:txBody>
      </p:sp>
    </p:spTree>
    <p:extLst>
      <p:ext uri="{BB962C8B-B14F-4D97-AF65-F5344CB8AC3E}">
        <p14:creationId xmlns:p14="http://schemas.microsoft.com/office/powerpoint/2010/main" val="660287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4294298" y="19629208"/>
            <a:ext cx="1586276" cy="293752"/>
          </a:xfrm>
          <a:prstGeom prst="rect">
            <a:avLst/>
          </a:prstGeom>
        </p:spPr>
      </p:pic>
      <p:sp>
        <p:nvSpPr>
          <p:cNvPr id="3" name="object 3"/>
          <p:cNvSpPr txBox="1">
            <a:spLocks noGrp="1"/>
          </p:cNvSpPr>
          <p:nvPr>
            <p:ph type="title"/>
          </p:nvPr>
        </p:nvSpPr>
        <p:spPr>
          <a:xfrm>
            <a:off x="-7604" y="7925525"/>
            <a:ext cx="14349763" cy="5439410"/>
          </a:xfrm>
          <a:prstGeom prst="rect">
            <a:avLst/>
          </a:prstGeom>
        </p:spPr>
        <p:txBody>
          <a:bodyPr vert="horz" wrap="square" lIns="0" tIns="2369284" rIns="0" bIns="0" rtlCol="0" anchor="t">
            <a:spAutoFit/>
          </a:bodyPr>
          <a:lstStyle/>
          <a:p>
            <a:pPr marL="2084705">
              <a:spcBef>
                <a:spcPts val="400"/>
              </a:spcBef>
            </a:pPr>
            <a:r>
              <a:rPr lang="en-US" sz="6600" spc="-80" dirty="0">
                <a:latin typeface="Trebuchet MS"/>
                <a:cs typeface="Trebuchet MS"/>
              </a:rPr>
              <a:t>Megatron Bridge</a:t>
            </a:r>
            <a:br>
              <a:rPr lang="en-US" sz="6600" spc="-80" dirty="0">
                <a:latin typeface="Trebuchet MS"/>
                <a:cs typeface="Trebuchet MS"/>
              </a:rPr>
            </a:br>
            <a:br>
              <a:rPr lang="en-US" sz="6600" spc="-80" dirty="0">
                <a:latin typeface="Trebuchet MS"/>
                <a:cs typeface="Trebuchet MS"/>
              </a:rPr>
            </a:br>
            <a:r>
              <a:rPr lang="en-US" sz="6600" spc="-80" dirty="0">
                <a:latin typeface="Trebuchet MS"/>
                <a:cs typeface="Trebuchet MS"/>
              </a:rPr>
              <a:t>Modular code for pre-training </a:t>
            </a:r>
          </a:p>
        </p:txBody>
      </p:sp>
      <p:sp>
        <p:nvSpPr>
          <p:cNvPr id="5" name="object 5"/>
          <p:cNvSpPr txBox="1">
            <a:spLocks noGrp="1"/>
          </p:cNvSpPr>
          <p:nvPr>
            <p:ph type="sldNum" sz="quarter" idx="7"/>
          </p:nvPr>
        </p:nvSpPr>
        <p:spPr>
          <a:prstGeom prst="rect">
            <a:avLst/>
          </a:prstGeom>
        </p:spPr>
        <p:txBody>
          <a:bodyPr vert="horz" wrap="square" lIns="0" tIns="30480" rIns="0" bIns="0" rtlCol="0">
            <a:spAutoFit/>
          </a:bodyPr>
          <a:lstStyle/>
          <a:p>
            <a:pPr marL="152400" marR="0" lvl="0" indent="0" algn="l" defTabSz="457200" rtl="0" eaLnBrk="1" fontAlgn="auto" latinLnBrk="0" hangingPunct="1">
              <a:lnSpc>
                <a:spcPct val="100000"/>
              </a:lnSpc>
              <a:spcBef>
                <a:spcPts val="240"/>
              </a:spcBef>
              <a:spcAft>
                <a:spcPts val="0"/>
              </a:spcAft>
              <a:buClrTx/>
              <a:buSzTx/>
              <a:buFontTx/>
              <a:buNone/>
              <a:tabLst/>
              <a:defRPr/>
            </a:pPr>
            <a:fld id="{81D60167-4931-47E6-BA6A-407CBD079E47}" type="slidenum">
              <a:rPr kumimoji="0" sz="2400" b="0" i="0" u="none" strike="noStrike" kern="1200" cap="none" spc="-100" normalizeH="0" baseline="0" noProof="0" dirty="0">
                <a:ln>
                  <a:noFill/>
                </a:ln>
                <a:solidFill>
                  <a:srgbClr val="6E6E6E"/>
                </a:solidFill>
                <a:effectLst/>
                <a:uLnTx/>
                <a:uFillTx/>
                <a:latin typeface="Trebuchet MS"/>
                <a:ea typeface="+mn-ea"/>
              </a:rPr>
              <a:pPr marL="152400" marR="0" lvl="0" indent="0" algn="l" defTabSz="457200" rtl="0" eaLnBrk="1" fontAlgn="auto" latinLnBrk="0" hangingPunct="1">
                <a:lnSpc>
                  <a:spcPct val="100000"/>
                </a:lnSpc>
                <a:spcBef>
                  <a:spcPts val="240"/>
                </a:spcBef>
                <a:spcAft>
                  <a:spcPts val="0"/>
                </a:spcAft>
                <a:buClrTx/>
                <a:buSzTx/>
                <a:buFontTx/>
                <a:buNone/>
                <a:tabLst/>
                <a:defRPr/>
              </a:pPr>
              <a:t>11</a:t>
            </a:fld>
            <a:endParaRPr kumimoji="0" sz="2400" b="0" i="0" u="none" strike="noStrike" kern="1200" cap="none" spc="-100" normalizeH="0" baseline="0" noProof="0">
              <a:ln>
                <a:noFill/>
              </a:ln>
              <a:solidFill>
                <a:srgbClr val="6E6E6E"/>
              </a:solidFill>
              <a:effectLst/>
              <a:uLnTx/>
              <a:uFillTx/>
              <a:latin typeface="Trebuchet MS"/>
              <a:ea typeface="+mn-ea"/>
            </a:endParaRPr>
          </a:p>
        </p:txBody>
      </p:sp>
      <p:pic>
        <p:nvPicPr>
          <p:cNvPr id="6" name="Picture 5" descr="A screenshot of a computer code&#10;&#10;AI-generated content may be incorrect.">
            <a:extLst>
              <a:ext uri="{FF2B5EF4-FFF2-40B4-BE49-F238E27FC236}">
                <a16:creationId xmlns:a16="http://schemas.microsoft.com/office/drawing/2014/main" id="{4610597C-1D30-A164-9F16-9EA6EF9DEB8C}"/>
              </a:ext>
            </a:extLst>
          </p:cNvPr>
          <p:cNvPicPr>
            <a:picLocks noChangeAspect="1"/>
          </p:cNvPicPr>
          <p:nvPr/>
        </p:nvPicPr>
        <p:blipFill>
          <a:blip r:embed="rId4"/>
          <a:stretch>
            <a:fillRect/>
          </a:stretch>
        </p:blipFill>
        <p:spPr>
          <a:xfrm>
            <a:off x="21181360" y="99453"/>
            <a:ext cx="15405846" cy="20644036"/>
          </a:xfrm>
          <a:prstGeom prst="rect">
            <a:avLst/>
          </a:prstGeom>
        </p:spPr>
      </p:pic>
      <p:sp>
        <p:nvSpPr>
          <p:cNvPr id="8" name="Left Brace 7">
            <a:extLst>
              <a:ext uri="{FF2B5EF4-FFF2-40B4-BE49-F238E27FC236}">
                <a16:creationId xmlns:a16="http://schemas.microsoft.com/office/drawing/2014/main" id="{62BFC413-A02D-CDCC-311F-E237151C16CC}"/>
              </a:ext>
            </a:extLst>
          </p:cNvPr>
          <p:cNvSpPr/>
          <p:nvPr/>
        </p:nvSpPr>
        <p:spPr>
          <a:xfrm>
            <a:off x="19027588" y="3697940"/>
            <a:ext cx="874058" cy="2554941"/>
          </a:xfrm>
          <a:prstGeom prst="leftBrace">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Left Brace 8">
            <a:extLst>
              <a:ext uri="{FF2B5EF4-FFF2-40B4-BE49-F238E27FC236}">
                <a16:creationId xmlns:a16="http://schemas.microsoft.com/office/drawing/2014/main" id="{7A432EAB-E9B3-8676-0957-A3B87ED7A694}"/>
              </a:ext>
            </a:extLst>
          </p:cNvPr>
          <p:cNvSpPr/>
          <p:nvPr/>
        </p:nvSpPr>
        <p:spPr>
          <a:xfrm>
            <a:off x="19027587" y="6656292"/>
            <a:ext cx="874058" cy="2554941"/>
          </a:xfrm>
          <a:prstGeom prst="leftBrace">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Left Brace 9">
            <a:extLst>
              <a:ext uri="{FF2B5EF4-FFF2-40B4-BE49-F238E27FC236}">
                <a16:creationId xmlns:a16="http://schemas.microsoft.com/office/drawing/2014/main" id="{CF78865F-8F7C-8907-1455-DCC5DA84AD55}"/>
              </a:ext>
            </a:extLst>
          </p:cNvPr>
          <p:cNvSpPr/>
          <p:nvPr/>
        </p:nvSpPr>
        <p:spPr>
          <a:xfrm>
            <a:off x="19027587" y="11846856"/>
            <a:ext cx="900952" cy="1425388"/>
          </a:xfrm>
          <a:prstGeom prst="leftBrace">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4A25CCAE-E72D-C43B-26A9-CEBC83472BEB}"/>
              </a:ext>
            </a:extLst>
          </p:cNvPr>
          <p:cNvSpPr txBox="1"/>
          <p:nvPr/>
        </p:nvSpPr>
        <p:spPr>
          <a:xfrm>
            <a:off x="15840635" y="4289611"/>
            <a:ext cx="285077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Calibri"/>
                <a:cs typeface="Calibri"/>
              </a:rPr>
              <a:t>Parallelism settings</a:t>
            </a:r>
            <a:endParaRPr kumimoji="0" lang="en-US" sz="4000" b="0" i="0" u="none" strike="noStrike" kern="1200" cap="none" spc="0" normalizeH="0" baseline="0" noProof="0">
              <a:ln>
                <a:noFill/>
              </a:ln>
              <a:solidFill>
                <a:prstClr val="black"/>
              </a:solidFill>
              <a:effectLst/>
              <a:uLnTx/>
              <a:uFillTx/>
              <a:latin typeface="Calibri"/>
              <a:ea typeface="Calibri"/>
              <a:cs typeface="Calibri"/>
            </a:endParaRPr>
          </a:p>
        </p:txBody>
      </p:sp>
      <p:sp>
        <p:nvSpPr>
          <p:cNvPr id="12" name="TextBox 11">
            <a:extLst>
              <a:ext uri="{FF2B5EF4-FFF2-40B4-BE49-F238E27FC236}">
                <a16:creationId xmlns:a16="http://schemas.microsoft.com/office/drawing/2014/main" id="{743E9D2C-7F4E-3394-A824-4D65FD093C16}"/>
              </a:ext>
            </a:extLst>
          </p:cNvPr>
          <p:cNvSpPr txBox="1"/>
          <p:nvPr/>
        </p:nvSpPr>
        <p:spPr>
          <a:xfrm>
            <a:off x="15840634" y="7247963"/>
            <a:ext cx="285077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Calibri"/>
                <a:cs typeface="Calibri"/>
              </a:rPr>
              <a:t>Training loop settings</a:t>
            </a:r>
            <a:endParaRPr kumimoji="0" lang="en-US" sz="4000" b="0" i="0" u="none" strike="noStrike" kern="1200" cap="none" spc="0" normalizeH="0" baseline="0" noProof="0">
              <a:ln>
                <a:noFill/>
              </a:ln>
              <a:solidFill>
                <a:prstClr val="black"/>
              </a:solidFill>
              <a:effectLst/>
              <a:uLnTx/>
              <a:uFillTx/>
              <a:latin typeface="Calibri"/>
              <a:ea typeface="Calibri"/>
              <a:cs typeface="Calibri"/>
            </a:endParaRPr>
          </a:p>
        </p:txBody>
      </p:sp>
      <p:sp>
        <p:nvSpPr>
          <p:cNvPr id="13" name="TextBox 12">
            <a:extLst>
              <a:ext uri="{FF2B5EF4-FFF2-40B4-BE49-F238E27FC236}">
                <a16:creationId xmlns:a16="http://schemas.microsoft.com/office/drawing/2014/main" id="{BD3B3CFE-158D-9704-DD67-5CF836B20F99}"/>
              </a:ext>
            </a:extLst>
          </p:cNvPr>
          <p:cNvSpPr txBox="1"/>
          <p:nvPr/>
        </p:nvSpPr>
        <p:spPr>
          <a:xfrm>
            <a:off x="15840633" y="10233209"/>
            <a:ext cx="28507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Calibri"/>
                <a:cs typeface="Calibri"/>
              </a:rPr>
              <a:t>Optimizer</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03873948-4DA6-8587-E020-737DC9564757}"/>
              </a:ext>
            </a:extLst>
          </p:cNvPr>
          <p:cNvSpPr txBox="1"/>
          <p:nvPr/>
        </p:nvSpPr>
        <p:spPr>
          <a:xfrm>
            <a:off x="15840632" y="12196479"/>
            <a:ext cx="28507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Calibri"/>
                <a:cs typeface="Calibri"/>
              </a:rPr>
              <a:t>Scheduler</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Left Brace 15">
            <a:extLst>
              <a:ext uri="{FF2B5EF4-FFF2-40B4-BE49-F238E27FC236}">
                <a16:creationId xmlns:a16="http://schemas.microsoft.com/office/drawing/2014/main" id="{9596958C-A43A-9063-CDC5-1C52EA0CA9E1}"/>
              </a:ext>
            </a:extLst>
          </p:cNvPr>
          <p:cNvSpPr/>
          <p:nvPr/>
        </p:nvSpPr>
        <p:spPr>
          <a:xfrm>
            <a:off x="19027586" y="9883584"/>
            <a:ext cx="874058" cy="1963271"/>
          </a:xfrm>
          <a:prstGeom prst="leftBrace">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eft Brace 16">
            <a:extLst>
              <a:ext uri="{FF2B5EF4-FFF2-40B4-BE49-F238E27FC236}">
                <a16:creationId xmlns:a16="http://schemas.microsoft.com/office/drawing/2014/main" id="{BABCD15F-0FA9-1982-6E04-E27FD6484533}"/>
              </a:ext>
            </a:extLst>
          </p:cNvPr>
          <p:cNvSpPr/>
          <p:nvPr/>
        </p:nvSpPr>
        <p:spPr>
          <a:xfrm>
            <a:off x="19027587" y="15450668"/>
            <a:ext cx="927846" cy="2931458"/>
          </a:xfrm>
          <a:prstGeom prst="leftBrace">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0283C9B0-B27A-FB0D-CBEE-C087B357B74C}"/>
              </a:ext>
            </a:extLst>
          </p:cNvPr>
          <p:cNvSpPr txBox="1"/>
          <p:nvPr/>
        </p:nvSpPr>
        <p:spPr>
          <a:xfrm>
            <a:off x="15786844" y="13971491"/>
            <a:ext cx="28507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Calibri"/>
                <a:cs typeface="Calibri"/>
              </a:rPr>
              <a:t>Dataset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Left Brace 18">
            <a:extLst>
              <a:ext uri="{FF2B5EF4-FFF2-40B4-BE49-F238E27FC236}">
                <a16:creationId xmlns:a16="http://schemas.microsoft.com/office/drawing/2014/main" id="{24DDF064-2094-73D5-696F-CCA1CC760346}"/>
              </a:ext>
            </a:extLst>
          </p:cNvPr>
          <p:cNvSpPr/>
          <p:nvPr/>
        </p:nvSpPr>
        <p:spPr>
          <a:xfrm>
            <a:off x="19135163" y="13756338"/>
            <a:ext cx="900952" cy="1425388"/>
          </a:xfrm>
          <a:prstGeom prst="leftBrace">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3D7AC8FE-2EDE-3717-D2A0-3EFF506B29CA}"/>
              </a:ext>
            </a:extLst>
          </p:cNvPr>
          <p:cNvSpPr txBox="1"/>
          <p:nvPr/>
        </p:nvSpPr>
        <p:spPr>
          <a:xfrm>
            <a:off x="15786843" y="16257490"/>
            <a:ext cx="285077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Calibri"/>
                <a:cs typeface="Calibri"/>
              </a:rPr>
              <a:t>Checkpoint &amp; logging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016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40288FC-DA50-0BE9-0AB3-5287D12F4E64}"/>
              </a:ext>
            </a:extLst>
          </p:cNvPr>
          <p:cNvSpPr>
            <a:spLocks noGrp="1"/>
          </p:cNvSpPr>
          <p:nvPr>
            <p:ph type="title"/>
          </p:nvPr>
        </p:nvSpPr>
        <p:spPr/>
        <p:txBody>
          <a:bodyPr/>
          <a:lstStyle/>
          <a:p>
            <a:r>
              <a:rPr lang="en"/>
              <a:t>Data Processing for LLMs Needs Accelerated Computing</a:t>
            </a:r>
            <a:endParaRPr lang="en-US"/>
          </a:p>
        </p:txBody>
      </p:sp>
      <p:grpSp>
        <p:nvGrpSpPr>
          <p:cNvPr id="4" name="Group 3">
            <a:extLst>
              <a:ext uri="{FF2B5EF4-FFF2-40B4-BE49-F238E27FC236}">
                <a16:creationId xmlns:a16="http://schemas.microsoft.com/office/drawing/2014/main" id="{F6480D10-005D-C1C4-181D-FB43D6C54C40}"/>
              </a:ext>
            </a:extLst>
          </p:cNvPr>
          <p:cNvGrpSpPr/>
          <p:nvPr/>
        </p:nvGrpSpPr>
        <p:grpSpPr>
          <a:xfrm>
            <a:off x="25998350" y="4821272"/>
            <a:ext cx="8911142" cy="12640296"/>
            <a:chOff x="25998350" y="4821272"/>
            <a:chExt cx="8911142" cy="12640296"/>
          </a:xfrm>
        </p:grpSpPr>
        <p:grpSp>
          <p:nvGrpSpPr>
            <p:cNvPr id="85" name="Group 84">
              <a:extLst>
                <a:ext uri="{FF2B5EF4-FFF2-40B4-BE49-F238E27FC236}">
                  <a16:creationId xmlns:a16="http://schemas.microsoft.com/office/drawing/2014/main" id="{DAB27255-5A20-9C28-6D3C-CBBB8EF8A368}"/>
                </a:ext>
              </a:extLst>
            </p:cNvPr>
            <p:cNvGrpSpPr/>
            <p:nvPr/>
          </p:nvGrpSpPr>
          <p:grpSpPr>
            <a:xfrm>
              <a:off x="25998350" y="6698711"/>
              <a:ext cx="8911142" cy="10762857"/>
              <a:chOff x="2873307" y="1923195"/>
              <a:chExt cx="16048943" cy="15659898"/>
            </a:xfrm>
          </p:grpSpPr>
          <p:graphicFrame>
            <p:nvGraphicFramePr>
              <p:cNvPr id="86" name="Chart 85">
                <a:extLst>
                  <a:ext uri="{FF2B5EF4-FFF2-40B4-BE49-F238E27FC236}">
                    <a16:creationId xmlns:a16="http://schemas.microsoft.com/office/drawing/2014/main" id="{80443AFA-8B3D-8BB7-11BD-8F059FD83A6C}"/>
                  </a:ext>
                </a:extLst>
              </p:cNvPr>
              <p:cNvGraphicFramePr>
                <a:graphicFrameLocks/>
              </p:cNvGraphicFramePr>
              <p:nvPr>
                <p:extLst>
                  <p:ext uri="{D42A27DB-BD31-4B8C-83A1-F6EECF244321}">
                    <p14:modId xmlns:p14="http://schemas.microsoft.com/office/powerpoint/2010/main" val="2411821647"/>
                  </p:ext>
                </p:extLst>
              </p:nvPr>
            </p:nvGraphicFramePr>
            <p:xfrm>
              <a:off x="2873307" y="9686554"/>
              <a:ext cx="12749429" cy="7896539"/>
            </p:xfrm>
            <a:graphic>
              <a:graphicData uri="http://schemas.openxmlformats.org/drawingml/2006/chart">
                <c:chart xmlns:c="http://schemas.openxmlformats.org/drawingml/2006/chart" xmlns:r="http://schemas.openxmlformats.org/officeDocument/2006/relationships" r:id="rId3"/>
              </a:graphicData>
            </a:graphic>
          </p:graphicFrame>
          <p:grpSp>
            <p:nvGrpSpPr>
              <p:cNvPr id="87" name="Group 86">
                <a:extLst>
                  <a:ext uri="{FF2B5EF4-FFF2-40B4-BE49-F238E27FC236}">
                    <a16:creationId xmlns:a16="http://schemas.microsoft.com/office/drawing/2014/main" id="{D4209026-7E01-C340-406F-77E85A4EF819}"/>
                  </a:ext>
                </a:extLst>
              </p:cNvPr>
              <p:cNvGrpSpPr/>
              <p:nvPr/>
            </p:nvGrpSpPr>
            <p:grpSpPr>
              <a:xfrm>
                <a:off x="6757713" y="13270590"/>
                <a:ext cx="6273687" cy="2526097"/>
                <a:chOff x="21059916" y="4454631"/>
                <a:chExt cx="8346817" cy="3360844"/>
              </a:xfrm>
              <a:solidFill>
                <a:srgbClr val="0070C0"/>
              </a:solidFill>
            </p:grpSpPr>
            <p:sp>
              <p:nvSpPr>
                <p:cNvPr id="135" name="Oval 134">
                  <a:extLst>
                    <a:ext uri="{FF2B5EF4-FFF2-40B4-BE49-F238E27FC236}">
                      <a16:creationId xmlns:a16="http://schemas.microsoft.com/office/drawing/2014/main" id="{83933250-2FE3-021A-E41F-57BEA1D4904D}"/>
                    </a:ext>
                  </a:extLst>
                </p:cNvPr>
                <p:cNvSpPr>
                  <a:spLocks noChangeAspect="1"/>
                </p:cNvSpPr>
                <p:nvPr/>
              </p:nvSpPr>
              <p:spPr>
                <a:xfrm>
                  <a:off x="21059916" y="7434600"/>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36" name="Oval 135">
                  <a:extLst>
                    <a:ext uri="{FF2B5EF4-FFF2-40B4-BE49-F238E27FC236}">
                      <a16:creationId xmlns:a16="http://schemas.microsoft.com/office/drawing/2014/main" id="{D525E42F-48D1-04C0-E766-4A5CCD4956DD}"/>
                    </a:ext>
                  </a:extLst>
                </p:cNvPr>
                <p:cNvSpPr>
                  <a:spLocks noChangeAspect="1"/>
                </p:cNvSpPr>
                <p:nvPr/>
              </p:nvSpPr>
              <p:spPr>
                <a:xfrm>
                  <a:off x="21529711" y="7615969"/>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37" name="Oval 136">
                  <a:extLst>
                    <a:ext uri="{FF2B5EF4-FFF2-40B4-BE49-F238E27FC236}">
                      <a16:creationId xmlns:a16="http://schemas.microsoft.com/office/drawing/2014/main" id="{B640C1B6-C4D8-A1F2-8E31-A318A4BE1461}"/>
                    </a:ext>
                  </a:extLst>
                </p:cNvPr>
                <p:cNvSpPr>
                  <a:spLocks noChangeAspect="1"/>
                </p:cNvSpPr>
                <p:nvPr/>
              </p:nvSpPr>
              <p:spPr>
                <a:xfrm>
                  <a:off x="21886150" y="7584321"/>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38" name="Oval 137">
                  <a:extLst>
                    <a:ext uri="{FF2B5EF4-FFF2-40B4-BE49-F238E27FC236}">
                      <a16:creationId xmlns:a16="http://schemas.microsoft.com/office/drawing/2014/main" id="{65B0C178-B5BB-3C48-8255-71869915C952}"/>
                    </a:ext>
                  </a:extLst>
                </p:cNvPr>
                <p:cNvSpPr>
                  <a:spLocks noChangeAspect="1"/>
                </p:cNvSpPr>
                <p:nvPr/>
              </p:nvSpPr>
              <p:spPr>
                <a:xfrm>
                  <a:off x="22444950" y="734391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39" name="Oval 138">
                  <a:extLst>
                    <a:ext uri="{FF2B5EF4-FFF2-40B4-BE49-F238E27FC236}">
                      <a16:creationId xmlns:a16="http://schemas.microsoft.com/office/drawing/2014/main" id="{F506CB7F-78B0-86B1-59FB-97AA9D39682F}"/>
                    </a:ext>
                  </a:extLst>
                </p:cNvPr>
                <p:cNvSpPr>
                  <a:spLocks noChangeAspect="1"/>
                </p:cNvSpPr>
                <p:nvPr/>
              </p:nvSpPr>
              <p:spPr>
                <a:xfrm>
                  <a:off x="22597350" y="692481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40" name="Oval 139">
                  <a:extLst>
                    <a:ext uri="{FF2B5EF4-FFF2-40B4-BE49-F238E27FC236}">
                      <a16:creationId xmlns:a16="http://schemas.microsoft.com/office/drawing/2014/main" id="{C06A6D59-E298-57ED-53E2-A8957CD2FE8E}"/>
                    </a:ext>
                  </a:extLst>
                </p:cNvPr>
                <p:cNvSpPr>
                  <a:spLocks noChangeAspect="1"/>
                </p:cNvSpPr>
                <p:nvPr/>
              </p:nvSpPr>
              <p:spPr>
                <a:xfrm>
                  <a:off x="22711650" y="670891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41" name="Oval 140">
                  <a:extLst>
                    <a:ext uri="{FF2B5EF4-FFF2-40B4-BE49-F238E27FC236}">
                      <a16:creationId xmlns:a16="http://schemas.microsoft.com/office/drawing/2014/main" id="{61132564-F85E-624D-4FA9-3E18CC26C1BB}"/>
                    </a:ext>
                  </a:extLst>
                </p:cNvPr>
                <p:cNvSpPr>
                  <a:spLocks noChangeAspect="1"/>
                </p:cNvSpPr>
                <p:nvPr/>
              </p:nvSpPr>
              <p:spPr>
                <a:xfrm>
                  <a:off x="22533850" y="678511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42" name="Oval 141">
                  <a:extLst>
                    <a:ext uri="{FF2B5EF4-FFF2-40B4-BE49-F238E27FC236}">
                      <a16:creationId xmlns:a16="http://schemas.microsoft.com/office/drawing/2014/main" id="{2ADC9D36-7461-521C-1DAA-F9E6A4B9BED1}"/>
                    </a:ext>
                  </a:extLst>
                </p:cNvPr>
                <p:cNvSpPr>
                  <a:spLocks noChangeAspect="1"/>
                </p:cNvSpPr>
                <p:nvPr/>
              </p:nvSpPr>
              <p:spPr>
                <a:xfrm>
                  <a:off x="23219650" y="677241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43" name="Oval 142">
                  <a:extLst>
                    <a:ext uri="{FF2B5EF4-FFF2-40B4-BE49-F238E27FC236}">
                      <a16:creationId xmlns:a16="http://schemas.microsoft.com/office/drawing/2014/main" id="{471CFEF0-8513-52DA-27C4-D722E6F15923}"/>
                    </a:ext>
                  </a:extLst>
                </p:cNvPr>
                <p:cNvSpPr>
                  <a:spLocks noChangeAspect="1"/>
                </p:cNvSpPr>
                <p:nvPr/>
              </p:nvSpPr>
              <p:spPr>
                <a:xfrm>
                  <a:off x="23499050" y="668351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44" name="Oval 143">
                  <a:extLst>
                    <a:ext uri="{FF2B5EF4-FFF2-40B4-BE49-F238E27FC236}">
                      <a16:creationId xmlns:a16="http://schemas.microsoft.com/office/drawing/2014/main" id="{062F022C-9CF7-116E-51E9-21D49DB6AD52}"/>
                    </a:ext>
                  </a:extLst>
                </p:cNvPr>
                <p:cNvSpPr>
                  <a:spLocks noChangeAspect="1"/>
                </p:cNvSpPr>
                <p:nvPr/>
              </p:nvSpPr>
              <p:spPr>
                <a:xfrm>
                  <a:off x="23829250" y="649301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45" name="Oval 144">
                  <a:extLst>
                    <a:ext uri="{FF2B5EF4-FFF2-40B4-BE49-F238E27FC236}">
                      <a16:creationId xmlns:a16="http://schemas.microsoft.com/office/drawing/2014/main" id="{05816680-1A2D-6038-48C3-CBDC992D2422}"/>
                    </a:ext>
                  </a:extLst>
                </p:cNvPr>
                <p:cNvSpPr>
                  <a:spLocks noChangeAspect="1"/>
                </p:cNvSpPr>
                <p:nvPr/>
              </p:nvSpPr>
              <p:spPr>
                <a:xfrm>
                  <a:off x="23676850" y="634061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46" name="Oval 145">
                  <a:extLst>
                    <a:ext uri="{FF2B5EF4-FFF2-40B4-BE49-F238E27FC236}">
                      <a16:creationId xmlns:a16="http://schemas.microsoft.com/office/drawing/2014/main" id="{5F763167-241C-AAD2-E57F-8835002F1432}"/>
                    </a:ext>
                  </a:extLst>
                </p:cNvPr>
                <p:cNvSpPr>
                  <a:spLocks noChangeAspect="1"/>
                </p:cNvSpPr>
                <p:nvPr/>
              </p:nvSpPr>
              <p:spPr>
                <a:xfrm>
                  <a:off x="23245050" y="649301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47" name="Oval 146">
                  <a:extLst>
                    <a:ext uri="{FF2B5EF4-FFF2-40B4-BE49-F238E27FC236}">
                      <a16:creationId xmlns:a16="http://schemas.microsoft.com/office/drawing/2014/main" id="{0E17C050-AEF6-7C47-0A3D-E48126A62B22}"/>
                    </a:ext>
                  </a:extLst>
                </p:cNvPr>
                <p:cNvSpPr>
                  <a:spLocks noChangeAspect="1"/>
                </p:cNvSpPr>
                <p:nvPr/>
              </p:nvSpPr>
              <p:spPr>
                <a:xfrm>
                  <a:off x="24590631" y="6249930"/>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48" name="Oval 147">
                  <a:extLst>
                    <a:ext uri="{FF2B5EF4-FFF2-40B4-BE49-F238E27FC236}">
                      <a16:creationId xmlns:a16="http://schemas.microsoft.com/office/drawing/2014/main" id="{BDAF1C01-FCFC-680D-2707-4C4A63FE99C3}"/>
                    </a:ext>
                  </a:extLst>
                </p:cNvPr>
                <p:cNvSpPr>
                  <a:spLocks noChangeAspect="1"/>
                </p:cNvSpPr>
                <p:nvPr/>
              </p:nvSpPr>
              <p:spPr>
                <a:xfrm>
                  <a:off x="23549850" y="6262559"/>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49" name="Oval 148">
                  <a:extLst>
                    <a:ext uri="{FF2B5EF4-FFF2-40B4-BE49-F238E27FC236}">
                      <a16:creationId xmlns:a16="http://schemas.microsoft.com/office/drawing/2014/main" id="{9271938F-7720-59C3-1B65-469A4CFC9551}"/>
                    </a:ext>
                  </a:extLst>
                </p:cNvPr>
                <p:cNvSpPr>
                  <a:spLocks noChangeAspect="1"/>
                </p:cNvSpPr>
                <p:nvPr/>
              </p:nvSpPr>
              <p:spPr>
                <a:xfrm>
                  <a:off x="23791459" y="6113877"/>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50" name="Oval 149">
                  <a:extLst>
                    <a:ext uri="{FF2B5EF4-FFF2-40B4-BE49-F238E27FC236}">
                      <a16:creationId xmlns:a16="http://schemas.microsoft.com/office/drawing/2014/main" id="{8BCBF162-3877-04AD-5DB0-DC91EE37DE7E}"/>
                    </a:ext>
                  </a:extLst>
                </p:cNvPr>
                <p:cNvSpPr>
                  <a:spLocks noChangeAspect="1"/>
                </p:cNvSpPr>
                <p:nvPr/>
              </p:nvSpPr>
              <p:spPr>
                <a:xfrm>
                  <a:off x="24743031" y="6000887"/>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51" name="Oval 150">
                  <a:extLst>
                    <a:ext uri="{FF2B5EF4-FFF2-40B4-BE49-F238E27FC236}">
                      <a16:creationId xmlns:a16="http://schemas.microsoft.com/office/drawing/2014/main" id="{A4EE2624-E806-B8A5-F9EE-1EC3DAFC0F15}"/>
                    </a:ext>
                  </a:extLst>
                </p:cNvPr>
                <p:cNvSpPr>
                  <a:spLocks noChangeAspect="1"/>
                </p:cNvSpPr>
                <p:nvPr/>
              </p:nvSpPr>
              <p:spPr>
                <a:xfrm>
                  <a:off x="24616651" y="584105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52" name="Oval 151">
                  <a:extLst>
                    <a:ext uri="{FF2B5EF4-FFF2-40B4-BE49-F238E27FC236}">
                      <a16:creationId xmlns:a16="http://schemas.microsoft.com/office/drawing/2014/main" id="{CFFC852A-E183-B7FC-3630-363EBCC76F03}"/>
                    </a:ext>
                  </a:extLst>
                </p:cNvPr>
                <p:cNvSpPr>
                  <a:spLocks noChangeAspect="1"/>
                </p:cNvSpPr>
                <p:nvPr/>
              </p:nvSpPr>
              <p:spPr>
                <a:xfrm>
                  <a:off x="24479123" y="5714677"/>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53" name="Oval 152">
                  <a:extLst>
                    <a:ext uri="{FF2B5EF4-FFF2-40B4-BE49-F238E27FC236}">
                      <a16:creationId xmlns:a16="http://schemas.microsoft.com/office/drawing/2014/main" id="{FC827ABA-966B-1FEC-3F0A-FAA725969DE2}"/>
                    </a:ext>
                  </a:extLst>
                </p:cNvPr>
                <p:cNvSpPr>
                  <a:spLocks noChangeAspect="1"/>
                </p:cNvSpPr>
                <p:nvPr/>
              </p:nvSpPr>
              <p:spPr>
                <a:xfrm>
                  <a:off x="24910300" y="5755567"/>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54" name="Oval 153">
                  <a:extLst>
                    <a:ext uri="{FF2B5EF4-FFF2-40B4-BE49-F238E27FC236}">
                      <a16:creationId xmlns:a16="http://schemas.microsoft.com/office/drawing/2014/main" id="{72034ADE-76D5-3543-73DB-42C0A8F4A103}"/>
                    </a:ext>
                  </a:extLst>
                </p:cNvPr>
                <p:cNvSpPr>
                  <a:spLocks noChangeAspect="1"/>
                </p:cNvSpPr>
                <p:nvPr/>
              </p:nvSpPr>
              <p:spPr>
                <a:xfrm>
                  <a:off x="25099871" y="5621753"/>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55" name="Oval 154">
                  <a:extLst>
                    <a:ext uri="{FF2B5EF4-FFF2-40B4-BE49-F238E27FC236}">
                      <a16:creationId xmlns:a16="http://schemas.microsoft.com/office/drawing/2014/main" id="{E7AE24E3-0295-968D-E09C-EFE7E73F5546}"/>
                    </a:ext>
                  </a:extLst>
                </p:cNvPr>
                <p:cNvSpPr>
                  <a:spLocks noChangeAspect="1"/>
                </p:cNvSpPr>
                <p:nvPr/>
              </p:nvSpPr>
              <p:spPr>
                <a:xfrm>
                  <a:off x="25252271" y="5428467"/>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56" name="Oval 155">
                  <a:extLst>
                    <a:ext uri="{FF2B5EF4-FFF2-40B4-BE49-F238E27FC236}">
                      <a16:creationId xmlns:a16="http://schemas.microsoft.com/office/drawing/2014/main" id="{FE2325A6-4B54-6367-5E28-819FDB5087D4}"/>
                    </a:ext>
                  </a:extLst>
                </p:cNvPr>
                <p:cNvSpPr>
                  <a:spLocks noChangeAspect="1"/>
                </p:cNvSpPr>
                <p:nvPr/>
              </p:nvSpPr>
              <p:spPr>
                <a:xfrm>
                  <a:off x="25493879" y="5603169"/>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57" name="Oval 156">
                  <a:extLst>
                    <a:ext uri="{FF2B5EF4-FFF2-40B4-BE49-F238E27FC236}">
                      <a16:creationId xmlns:a16="http://schemas.microsoft.com/office/drawing/2014/main" id="{ACD14F0A-41AB-455C-0160-E04A977FA079}"/>
                    </a:ext>
                  </a:extLst>
                </p:cNvPr>
                <p:cNvSpPr>
                  <a:spLocks noChangeAspect="1"/>
                </p:cNvSpPr>
                <p:nvPr/>
              </p:nvSpPr>
              <p:spPr>
                <a:xfrm>
                  <a:off x="25534768" y="543218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58" name="Oval 157">
                  <a:extLst>
                    <a:ext uri="{FF2B5EF4-FFF2-40B4-BE49-F238E27FC236}">
                      <a16:creationId xmlns:a16="http://schemas.microsoft.com/office/drawing/2014/main" id="{13C0D118-C4E8-78AF-EC46-BAA991E3DB83}"/>
                    </a:ext>
                  </a:extLst>
                </p:cNvPr>
                <p:cNvSpPr>
                  <a:spLocks noChangeAspect="1"/>
                </p:cNvSpPr>
                <p:nvPr/>
              </p:nvSpPr>
              <p:spPr>
                <a:xfrm>
                  <a:off x="25687168" y="5238899"/>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59" name="Oval 158">
                  <a:extLst>
                    <a:ext uri="{FF2B5EF4-FFF2-40B4-BE49-F238E27FC236}">
                      <a16:creationId xmlns:a16="http://schemas.microsoft.com/office/drawing/2014/main" id="{FCCACA7E-41DA-7A01-815A-F1CE553E8BB0}"/>
                    </a:ext>
                  </a:extLst>
                </p:cNvPr>
                <p:cNvSpPr>
                  <a:spLocks noChangeAspect="1"/>
                </p:cNvSpPr>
                <p:nvPr/>
              </p:nvSpPr>
              <p:spPr>
                <a:xfrm>
                  <a:off x="25939927" y="5257487"/>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60" name="Oval 159">
                  <a:extLst>
                    <a:ext uri="{FF2B5EF4-FFF2-40B4-BE49-F238E27FC236}">
                      <a16:creationId xmlns:a16="http://schemas.microsoft.com/office/drawing/2014/main" id="{78D42DC9-70B7-850E-609F-B620385B31CE}"/>
                    </a:ext>
                  </a:extLst>
                </p:cNvPr>
                <p:cNvSpPr>
                  <a:spLocks noChangeAspect="1"/>
                </p:cNvSpPr>
                <p:nvPr/>
              </p:nvSpPr>
              <p:spPr>
                <a:xfrm>
                  <a:off x="25947363" y="5119958"/>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61" name="Oval 160">
                  <a:extLst>
                    <a:ext uri="{FF2B5EF4-FFF2-40B4-BE49-F238E27FC236}">
                      <a16:creationId xmlns:a16="http://schemas.microsoft.com/office/drawing/2014/main" id="{57AB088A-C500-C942-A34B-0607191DC489}"/>
                    </a:ext>
                  </a:extLst>
                </p:cNvPr>
                <p:cNvSpPr>
                  <a:spLocks noChangeAspect="1"/>
                </p:cNvSpPr>
                <p:nvPr/>
              </p:nvSpPr>
              <p:spPr>
                <a:xfrm>
                  <a:off x="26445447" y="5015883"/>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62" name="Oval 161">
                  <a:extLst>
                    <a:ext uri="{FF2B5EF4-FFF2-40B4-BE49-F238E27FC236}">
                      <a16:creationId xmlns:a16="http://schemas.microsoft.com/office/drawing/2014/main" id="{F6E2BD4F-CA3A-BD74-E683-B6126AE8C46C}"/>
                    </a:ext>
                  </a:extLst>
                </p:cNvPr>
                <p:cNvSpPr>
                  <a:spLocks noChangeAspect="1"/>
                </p:cNvSpPr>
                <p:nvPr/>
              </p:nvSpPr>
              <p:spPr>
                <a:xfrm>
                  <a:off x="26419430" y="4867201"/>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63" name="Oval 162">
                  <a:extLst>
                    <a:ext uri="{FF2B5EF4-FFF2-40B4-BE49-F238E27FC236}">
                      <a16:creationId xmlns:a16="http://schemas.microsoft.com/office/drawing/2014/main" id="{FC28F3E7-3E4E-1CEE-AEBE-0798C9798A4A}"/>
                    </a:ext>
                  </a:extLst>
                </p:cNvPr>
                <p:cNvSpPr>
                  <a:spLocks noChangeAspect="1"/>
                </p:cNvSpPr>
                <p:nvPr/>
              </p:nvSpPr>
              <p:spPr>
                <a:xfrm>
                  <a:off x="26817156" y="5053054"/>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64" name="Oval 163">
                  <a:extLst>
                    <a:ext uri="{FF2B5EF4-FFF2-40B4-BE49-F238E27FC236}">
                      <a16:creationId xmlns:a16="http://schemas.microsoft.com/office/drawing/2014/main" id="{E8B0BA33-6E96-B340-968B-EBD3B6FB4620}"/>
                    </a:ext>
                  </a:extLst>
                </p:cNvPr>
                <p:cNvSpPr>
                  <a:spLocks noChangeAspect="1"/>
                </p:cNvSpPr>
                <p:nvPr/>
              </p:nvSpPr>
              <p:spPr>
                <a:xfrm>
                  <a:off x="27159124" y="5071640"/>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65" name="Oval 164">
                  <a:extLst>
                    <a:ext uri="{FF2B5EF4-FFF2-40B4-BE49-F238E27FC236}">
                      <a16:creationId xmlns:a16="http://schemas.microsoft.com/office/drawing/2014/main" id="{110B233E-01C7-D3E2-A7EB-76F9B929423E}"/>
                    </a:ext>
                  </a:extLst>
                </p:cNvPr>
                <p:cNvSpPr>
                  <a:spLocks noChangeAspect="1"/>
                </p:cNvSpPr>
                <p:nvPr/>
              </p:nvSpPr>
              <p:spPr>
                <a:xfrm>
                  <a:off x="27300373" y="4922958"/>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66" name="Oval 165">
                  <a:extLst>
                    <a:ext uri="{FF2B5EF4-FFF2-40B4-BE49-F238E27FC236}">
                      <a16:creationId xmlns:a16="http://schemas.microsoft.com/office/drawing/2014/main" id="{D552F7B8-9226-3DF4-092E-2EDBD9D1A86B}"/>
                    </a:ext>
                  </a:extLst>
                </p:cNvPr>
                <p:cNvSpPr>
                  <a:spLocks noChangeAspect="1"/>
                </p:cNvSpPr>
                <p:nvPr/>
              </p:nvSpPr>
              <p:spPr>
                <a:xfrm>
                  <a:off x="27675794" y="4908093"/>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67" name="Oval 166">
                  <a:extLst>
                    <a:ext uri="{FF2B5EF4-FFF2-40B4-BE49-F238E27FC236}">
                      <a16:creationId xmlns:a16="http://schemas.microsoft.com/office/drawing/2014/main" id="{1D9AE0FF-CF65-B3FD-BF53-B08D796C3508}"/>
                    </a:ext>
                  </a:extLst>
                </p:cNvPr>
                <p:cNvSpPr>
                  <a:spLocks noChangeAspect="1"/>
                </p:cNvSpPr>
                <p:nvPr/>
              </p:nvSpPr>
              <p:spPr>
                <a:xfrm>
                  <a:off x="26869193" y="4904376"/>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68" name="Oval 167">
                  <a:extLst>
                    <a:ext uri="{FF2B5EF4-FFF2-40B4-BE49-F238E27FC236}">
                      <a16:creationId xmlns:a16="http://schemas.microsoft.com/office/drawing/2014/main" id="{F0830038-5E56-0C22-E515-19D2FFDE8D29}"/>
                    </a:ext>
                  </a:extLst>
                </p:cNvPr>
                <p:cNvSpPr>
                  <a:spLocks noChangeAspect="1"/>
                </p:cNvSpPr>
                <p:nvPr/>
              </p:nvSpPr>
              <p:spPr>
                <a:xfrm>
                  <a:off x="26798571" y="4699938"/>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69" name="Oval 168">
                  <a:extLst>
                    <a:ext uri="{FF2B5EF4-FFF2-40B4-BE49-F238E27FC236}">
                      <a16:creationId xmlns:a16="http://schemas.microsoft.com/office/drawing/2014/main" id="{4C5A6FAA-5EE2-FF51-1123-505B558BEC7F}"/>
                    </a:ext>
                  </a:extLst>
                </p:cNvPr>
                <p:cNvSpPr>
                  <a:spLocks noChangeAspect="1"/>
                </p:cNvSpPr>
                <p:nvPr/>
              </p:nvSpPr>
              <p:spPr>
                <a:xfrm>
                  <a:off x="27218598" y="4696223"/>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70" name="Oval 169">
                  <a:extLst>
                    <a:ext uri="{FF2B5EF4-FFF2-40B4-BE49-F238E27FC236}">
                      <a16:creationId xmlns:a16="http://schemas.microsoft.com/office/drawing/2014/main" id="{08644A99-9405-E264-D488-DFD73BA65A2F}"/>
                    </a:ext>
                  </a:extLst>
                </p:cNvPr>
                <p:cNvSpPr>
                  <a:spLocks noChangeAspect="1"/>
                </p:cNvSpPr>
                <p:nvPr/>
              </p:nvSpPr>
              <p:spPr>
                <a:xfrm>
                  <a:off x="27683231" y="4614447"/>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71" name="Oval 170">
                  <a:extLst>
                    <a:ext uri="{FF2B5EF4-FFF2-40B4-BE49-F238E27FC236}">
                      <a16:creationId xmlns:a16="http://schemas.microsoft.com/office/drawing/2014/main" id="{3D09AFA9-AC0A-A1EC-62A7-35AD15B222E3}"/>
                    </a:ext>
                  </a:extLst>
                </p:cNvPr>
                <p:cNvSpPr>
                  <a:spLocks noChangeAspect="1"/>
                </p:cNvSpPr>
                <p:nvPr/>
              </p:nvSpPr>
              <p:spPr>
                <a:xfrm>
                  <a:off x="28136713" y="4811452"/>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72" name="Oval 171">
                  <a:extLst>
                    <a:ext uri="{FF2B5EF4-FFF2-40B4-BE49-F238E27FC236}">
                      <a16:creationId xmlns:a16="http://schemas.microsoft.com/office/drawing/2014/main" id="{527891F8-A4B8-5DFE-ACB2-900F85BE545C}"/>
                    </a:ext>
                  </a:extLst>
                </p:cNvPr>
                <p:cNvSpPr>
                  <a:spLocks noChangeAspect="1"/>
                </p:cNvSpPr>
                <p:nvPr/>
              </p:nvSpPr>
              <p:spPr>
                <a:xfrm>
                  <a:off x="28289113" y="4629317"/>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73" name="Oval 172">
                  <a:extLst>
                    <a:ext uri="{FF2B5EF4-FFF2-40B4-BE49-F238E27FC236}">
                      <a16:creationId xmlns:a16="http://schemas.microsoft.com/office/drawing/2014/main" id="{1EAF8D3B-76E5-4BEC-14C6-81504D06A6DC}"/>
                    </a:ext>
                  </a:extLst>
                </p:cNvPr>
                <p:cNvSpPr>
                  <a:spLocks noChangeAspect="1"/>
                </p:cNvSpPr>
                <p:nvPr/>
              </p:nvSpPr>
              <p:spPr>
                <a:xfrm>
                  <a:off x="28441513" y="4714811"/>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74" name="Oval 173">
                  <a:extLst>
                    <a:ext uri="{FF2B5EF4-FFF2-40B4-BE49-F238E27FC236}">
                      <a16:creationId xmlns:a16="http://schemas.microsoft.com/office/drawing/2014/main" id="{D3027495-3D36-041E-A169-2F1FD0B2BD5C}"/>
                    </a:ext>
                  </a:extLst>
                </p:cNvPr>
                <p:cNvSpPr>
                  <a:spLocks noChangeAspect="1"/>
                </p:cNvSpPr>
                <p:nvPr/>
              </p:nvSpPr>
              <p:spPr>
                <a:xfrm>
                  <a:off x="28605064" y="4755701"/>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75" name="Oval 174">
                  <a:extLst>
                    <a:ext uri="{FF2B5EF4-FFF2-40B4-BE49-F238E27FC236}">
                      <a16:creationId xmlns:a16="http://schemas.microsoft.com/office/drawing/2014/main" id="{584F51F8-4D02-6540-C019-D086C3A48233}"/>
                    </a:ext>
                  </a:extLst>
                </p:cNvPr>
                <p:cNvSpPr>
                  <a:spLocks noChangeAspect="1"/>
                </p:cNvSpPr>
                <p:nvPr/>
              </p:nvSpPr>
              <p:spPr>
                <a:xfrm>
                  <a:off x="28835521" y="4751987"/>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76" name="Oval 175">
                  <a:extLst>
                    <a:ext uri="{FF2B5EF4-FFF2-40B4-BE49-F238E27FC236}">
                      <a16:creationId xmlns:a16="http://schemas.microsoft.com/office/drawing/2014/main" id="{EF917BBE-193B-83C1-36AD-66A58A6C10F2}"/>
                    </a:ext>
                  </a:extLst>
                </p:cNvPr>
                <p:cNvSpPr>
                  <a:spLocks noChangeAspect="1"/>
                </p:cNvSpPr>
                <p:nvPr/>
              </p:nvSpPr>
              <p:spPr>
                <a:xfrm>
                  <a:off x="27973161" y="4614457"/>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77" name="Oval 176">
                  <a:extLst>
                    <a:ext uri="{FF2B5EF4-FFF2-40B4-BE49-F238E27FC236}">
                      <a16:creationId xmlns:a16="http://schemas.microsoft.com/office/drawing/2014/main" id="{2F522168-5F81-DF58-A3F1-2E5B2514A48C}"/>
                    </a:ext>
                  </a:extLst>
                </p:cNvPr>
                <p:cNvSpPr>
                  <a:spLocks noChangeAspect="1"/>
                </p:cNvSpPr>
                <p:nvPr/>
              </p:nvSpPr>
              <p:spPr>
                <a:xfrm>
                  <a:off x="28527004" y="4488078"/>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78" name="Oval 177">
                  <a:extLst>
                    <a:ext uri="{FF2B5EF4-FFF2-40B4-BE49-F238E27FC236}">
                      <a16:creationId xmlns:a16="http://schemas.microsoft.com/office/drawing/2014/main" id="{27E1C71F-D871-D0CB-211E-DD13B412CE0C}"/>
                    </a:ext>
                  </a:extLst>
                </p:cNvPr>
                <p:cNvSpPr>
                  <a:spLocks noChangeAspect="1"/>
                </p:cNvSpPr>
                <p:nvPr/>
              </p:nvSpPr>
              <p:spPr>
                <a:xfrm>
                  <a:off x="28935881" y="449551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79" name="Oval 178">
                  <a:extLst>
                    <a:ext uri="{FF2B5EF4-FFF2-40B4-BE49-F238E27FC236}">
                      <a16:creationId xmlns:a16="http://schemas.microsoft.com/office/drawing/2014/main" id="{6CFE1C8D-8A3B-69BC-F661-1A4F184DA049}"/>
                    </a:ext>
                  </a:extLst>
                </p:cNvPr>
                <p:cNvSpPr>
                  <a:spLocks noChangeAspect="1"/>
                </p:cNvSpPr>
                <p:nvPr/>
              </p:nvSpPr>
              <p:spPr>
                <a:xfrm>
                  <a:off x="29099432" y="4536405"/>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80" name="Oval 179">
                  <a:extLst>
                    <a:ext uri="{FF2B5EF4-FFF2-40B4-BE49-F238E27FC236}">
                      <a16:creationId xmlns:a16="http://schemas.microsoft.com/office/drawing/2014/main" id="{CC8C635C-1A14-97D6-0BA1-046F887EDE3A}"/>
                    </a:ext>
                  </a:extLst>
                </p:cNvPr>
                <p:cNvSpPr>
                  <a:spLocks noChangeAspect="1"/>
                </p:cNvSpPr>
                <p:nvPr/>
              </p:nvSpPr>
              <p:spPr>
                <a:xfrm>
                  <a:off x="29207227" y="4454631"/>
                  <a:ext cx="199506" cy="19950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grpSp>
          <p:sp>
            <p:nvSpPr>
              <p:cNvPr id="88" name="Freeform 20">
                <a:extLst>
                  <a:ext uri="{FF2B5EF4-FFF2-40B4-BE49-F238E27FC236}">
                    <a16:creationId xmlns:a16="http://schemas.microsoft.com/office/drawing/2014/main" id="{0618E52D-9AAD-12FD-9C92-23BE3FBF10DD}"/>
                  </a:ext>
                </a:extLst>
              </p:cNvPr>
              <p:cNvSpPr/>
              <p:nvPr/>
            </p:nvSpPr>
            <p:spPr>
              <a:xfrm>
                <a:off x="6864966" y="13337316"/>
                <a:ext cx="5841927" cy="2341068"/>
              </a:xfrm>
              <a:custGeom>
                <a:avLst/>
                <a:gdLst>
                  <a:gd name="connsiteX0" fmla="*/ 0 w 7772400"/>
                  <a:gd name="connsiteY0" fmla="*/ 3114675 h 3114675"/>
                  <a:gd name="connsiteX1" fmla="*/ 7772400 w 7772400"/>
                  <a:gd name="connsiteY1" fmla="*/ 0 h 3114675"/>
                  <a:gd name="connsiteX0" fmla="*/ 0 w 7772400"/>
                  <a:gd name="connsiteY0" fmla="*/ 3147376 h 3147376"/>
                  <a:gd name="connsiteX1" fmla="*/ 7772400 w 7772400"/>
                  <a:gd name="connsiteY1" fmla="*/ 32701 h 3147376"/>
                  <a:gd name="connsiteX0" fmla="*/ 0 w 7772400"/>
                  <a:gd name="connsiteY0" fmla="*/ 3146262 h 3146262"/>
                  <a:gd name="connsiteX1" fmla="*/ 7772400 w 7772400"/>
                  <a:gd name="connsiteY1" fmla="*/ 31587 h 3146262"/>
                  <a:gd name="connsiteX0" fmla="*/ 0 w 7772400"/>
                  <a:gd name="connsiteY0" fmla="*/ 3114675 h 3114675"/>
                  <a:gd name="connsiteX1" fmla="*/ 7772400 w 7772400"/>
                  <a:gd name="connsiteY1" fmla="*/ 0 h 3114675"/>
                </a:gdLst>
                <a:ahLst/>
                <a:cxnLst>
                  <a:cxn ang="0">
                    <a:pos x="connsiteX0" y="connsiteY0"/>
                  </a:cxn>
                  <a:cxn ang="0">
                    <a:pos x="connsiteX1" y="connsiteY1"/>
                  </a:cxn>
                </a:cxnLst>
                <a:rect l="l" t="t" r="r" b="b"/>
                <a:pathLst>
                  <a:path w="7772400" h="3114675">
                    <a:moveTo>
                      <a:pt x="0" y="3114675"/>
                    </a:moveTo>
                    <a:cubicBezTo>
                      <a:pt x="2395537" y="1854993"/>
                      <a:pt x="5476875" y="38099"/>
                      <a:pt x="7772400" y="0"/>
                    </a:cubicBezTo>
                  </a:path>
                </a:pathLst>
              </a:custGeom>
              <a:noFill/>
              <a:ln w="19050">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ln>
                    <a:solidFill>
                      <a:srgbClr val="FFFFFF">
                        <a:lumMod val="95000"/>
                      </a:srgbClr>
                    </a:solidFill>
                  </a:ln>
                  <a:solidFill>
                    <a:schemeClr val="bg1"/>
                  </a:solidFill>
                  <a:latin typeface="NVIDIA Sans" panose="020B0503020203020204" pitchFamily="34" charset="0"/>
                </a:endParaRPr>
              </a:p>
            </p:txBody>
          </p:sp>
          <p:sp>
            <p:nvSpPr>
              <p:cNvPr id="89" name="Freeform 21">
                <a:extLst>
                  <a:ext uri="{FF2B5EF4-FFF2-40B4-BE49-F238E27FC236}">
                    <a16:creationId xmlns:a16="http://schemas.microsoft.com/office/drawing/2014/main" id="{1B11A9FC-5F51-39C8-FB5F-8C5F4E1DC7A5}"/>
                  </a:ext>
                </a:extLst>
              </p:cNvPr>
              <p:cNvSpPr/>
              <p:nvPr/>
            </p:nvSpPr>
            <p:spPr>
              <a:xfrm>
                <a:off x="13128897" y="13146545"/>
                <a:ext cx="2502567" cy="203761"/>
              </a:xfrm>
              <a:custGeom>
                <a:avLst/>
                <a:gdLst>
                  <a:gd name="connsiteX0" fmla="*/ 0 w 3386138"/>
                  <a:gd name="connsiteY0" fmla="*/ 371475 h 371475"/>
                  <a:gd name="connsiteX1" fmla="*/ 3386138 w 3386138"/>
                  <a:gd name="connsiteY1" fmla="*/ 0 h 371475"/>
                  <a:gd name="connsiteX0" fmla="*/ 0 w 3257550"/>
                  <a:gd name="connsiteY0" fmla="*/ 342900 h 342900"/>
                  <a:gd name="connsiteX1" fmla="*/ 3257550 w 3257550"/>
                  <a:gd name="connsiteY1" fmla="*/ 0 h 342900"/>
                  <a:gd name="connsiteX0" fmla="*/ 0 w 3343275"/>
                  <a:gd name="connsiteY0" fmla="*/ 371475 h 371475"/>
                  <a:gd name="connsiteX1" fmla="*/ 3343275 w 3343275"/>
                  <a:gd name="connsiteY1" fmla="*/ 0 h 371475"/>
                  <a:gd name="connsiteX0" fmla="*/ 0 w 3385805"/>
                  <a:gd name="connsiteY0" fmla="*/ 339578 h 339578"/>
                  <a:gd name="connsiteX1" fmla="*/ 3385805 w 3385805"/>
                  <a:gd name="connsiteY1" fmla="*/ 0 h 339578"/>
                  <a:gd name="connsiteX0" fmla="*/ 0 w 3385805"/>
                  <a:gd name="connsiteY0" fmla="*/ 275783 h 275783"/>
                  <a:gd name="connsiteX1" fmla="*/ 3385805 w 3385805"/>
                  <a:gd name="connsiteY1" fmla="*/ 0 h 275783"/>
                  <a:gd name="connsiteX0" fmla="*/ 0 w 3329542"/>
                  <a:gd name="connsiteY0" fmla="*/ 271095 h 271095"/>
                  <a:gd name="connsiteX1" fmla="*/ 3329542 w 3329542"/>
                  <a:gd name="connsiteY1" fmla="*/ 0 h 271095"/>
                </a:gdLst>
                <a:ahLst/>
                <a:cxnLst>
                  <a:cxn ang="0">
                    <a:pos x="connsiteX0" y="connsiteY0"/>
                  </a:cxn>
                  <a:cxn ang="0">
                    <a:pos x="connsiteX1" y="connsiteY1"/>
                  </a:cxn>
                </a:cxnLst>
                <a:rect l="l" t="t" r="r" b="b"/>
                <a:pathLst>
                  <a:path w="3329542" h="271095">
                    <a:moveTo>
                      <a:pt x="0" y="271095"/>
                    </a:moveTo>
                    <a:lnTo>
                      <a:pt x="3329542" y="0"/>
                    </a:lnTo>
                  </a:path>
                </a:pathLst>
              </a:cu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ln>
                    <a:solidFill>
                      <a:srgbClr val="FFFFFF">
                        <a:lumMod val="95000"/>
                      </a:srgbClr>
                    </a:solidFill>
                  </a:ln>
                  <a:solidFill>
                    <a:schemeClr val="bg1"/>
                  </a:solidFill>
                  <a:latin typeface="NVIDIA Sans" panose="020B0503020203020204" pitchFamily="34" charset="0"/>
                </a:endParaRPr>
              </a:p>
            </p:txBody>
          </p:sp>
          <p:sp>
            <p:nvSpPr>
              <p:cNvPr id="90" name="TextBox 89">
                <a:extLst>
                  <a:ext uri="{FF2B5EF4-FFF2-40B4-BE49-F238E27FC236}">
                    <a16:creationId xmlns:a16="http://schemas.microsoft.com/office/drawing/2014/main" id="{BCCFEA70-D487-BDFF-E737-2EDE1F11BD0D}"/>
                  </a:ext>
                </a:extLst>
              </p:cNvPr>
              <p:cNvSpPr txBox="1"/>
              <p:nvPr/>
            </p:nvSpPr>
            <p:spPr>
              <a:xfrm>
                <a:off x="4995260" y="15690861"/>
                <a:ext cx="4799734" cy="582158"/>
              </a:xfrm>
              <a:prstGeom prst="rect">
                <a:avLst/>
              </a:prstGeom>
              <a:noFill/>
              <a:effectLst/>
            </p:spPr>
            <p:txBody>
              <a:bodyPr wrap="square" rtlCol="0" anchor="ctr">
                <a:spAutoFit/>
              </a:bodyPr>
              <a:lstStyle/>
              <a:p>
                <a:pPr algn="ctr" defTabSz="548525">
                  <a:defRPr/>
                </a:pPr>
                <a:r>
                  <a:rPr lang="en-US" sz="2000">
                    <a:solidFill>
                      <a:schemeClr val="bg1"/>
                    </a:solidFill>
                    <a:latin typeface="NVIDIA Sans" panose="020B0503020203020204" pitchFamily="34" charset="0"/>
                  </a:rPr>
                  <a:t>Single-threaded perf</a:t>
                </a:r>
              </a:p>
            </p:txBody>
          </p:sp>
          <p:sp>
            <p:nvSpPr>
              <p:cNvPr id="91" name="TextBox 90">
                <a:extLst>
                  <a:ext uri="{FF2B5EF4-FFF2-40B4-BE49-F238E27FC236}">
                    <a16:creationId xmlns:a16="http://schemas.microsoft.com/office/drawing/2014/main" id="{5DCF65D3-9B91-AADB-10BF-FBEB736AAFFA}"/>
                  </a:ext>
                </a:extLst>
              </p:cNvPr>
              <p:cNvSpPr txBox="1"/>
              <p:nvPr/>
            </p:nvSpPr>
            <p:spPr>
              <a:xfrm>
                <a:off x="9327189" y="14734990"/>
                <a:ext cx="2687838" cy="542632"/>
              </a:xfrm>
              <a:prstGeom prst="rect">
                <a:avLst/>
              </a:prstGeom>
              <a:noFill/>
              <a:effectLst/>
            </p:spPr>
            <p:txBody>
              <a:bodyPr wrap="none" rtlCol="0">
                <a:spAutoFit/>
              </a:bodyPr>
              <a:lstStyle/>
              <a:p>
                <a:pPr defTabSz="548525">
                  <a:defRPr/>
                </a:pPr>
                <a:r>
                  <a:rPr lang="en-US" sz="2000">
                    <a:solidFill>
                      <a:schemeClr val="bg1"/>
                    </a:solidFill>
                    <a:latin typeface="NVIDIA Sans" panose="020B0503020203020204" pitchFamily="34" charset="0"/>
                  </a:rPr>
                  <a:t>1.5X per year</a:t>
                </a:r>
              </a:p>
            </p:txBody>
          </p:sp>
          <p:sp>
            <p:nvSpPr>
              <p:cNvPr id="92" name="TextBox 91">
                <a:extLst>
                  <a:ext uri="{FF2B5EF4-FFF2-40B4-BE49-F238E27FC236}">
                    <a16:creationId xmlns:a16="http://schemas.microsoft.com/office/drawing/2014/main" id="{8AF71D1A-DAC0-EC5E-26A8-88B679B93B54}"/>
                  </a:ext>
                </a:extLst>
              </p:cNvPr>
              <p:cNvSpPr txBox="1"/>
              <p:nvPr/>
            </p:nvSpPr>
            <p:spPr>
              <a:xfrm>
                <a:off x="12149755" y="12423580"/>
                <a:ext cx="2687838" cy="542632"/>
              </a:xfrm>
              <a:prstGeom prst="rect">
                <a:avLst/>
              </a:prstGeom>
              <a:noFill/>
              <a:effectLst/>
            </p:spPr>
            <p:txBody>
              <a:bodyPr wrap="none" rtlCol="0">
                <a:spAutoFit/>
              </a:bodyPr>
              <a:lstStyle/>
              <a:p>
                <a:pPr algn="ctr" defTabSz="548525">
                  <a:defRPr/>
                </a:pPr>
                <a:r>
                  <a:rPr lang="en-US" sz="2000">
                    <a:solidFill>
                      <a:schemeClr val="bg1"/>
                    </a:solidFill>
                    <a:latin typeface="NVIDIA Sans" panose="020B0503020203020204" pitchFamily="34" charset="0"/>
                  </a:rPr>
                  <a:t>1.1X per year</a:t>
                </a:r>
              </a:p>
            </p:txBody>
          </p:sp>
          <p:grpSp>
            <p:nvGrpSpPr>
              <p:cNvPr id="93" name="Group 92">
                <a:extLst>
                  <a:ext uri="{FF2B5EF4-FFF2-40B4-BE49-F238E27FC236}">
                    <a16:creationId xmlns:a16="http://schemas.microsoft.com/office/drawing/2014/main" id="{F361100B-8993-73DB-5689-6F6EA203D5DC}"/>
                  </a:ext>
                </a:extLst>
              </p:cNvPr>
              <p:cNvGrpSpPr/>
              <p:nvPr/>
            </p:nvGrpSpPr>
            <p:grpSpPr>
              <a:xfrm>
                <a:off x="13147982" y="1923195"/>
                <a:ext cx="5774268" cy="4766380"/>
                <a:chOff x="9154064" y="6585954"/>
                <a:chExt cx="5508368" cy="4546895"/>
              </a:xfrm>
            </p:grpSpPr>
            <p:sp>
              <p:nvSpPr>
                <p:cNvPr id="126" name="Freeform 18">
                  <a:extLst>
                    <a:ext uri="{FF2B5EF4-FFF2-40B4-BE49-F238E27FC236}">
                      <a16:creationId xmlns:a16="http://schemas.microsoft.com/office/drawing/2014/main" id="{4053A1CC-158D-F4D3-EC6E-758424D74B53}"/>
                    </a:ext>
                  </a:extLst>
                </p:cNvPr>
                <p:cNvSpPr/>
                <p:nvPr/>
              </p:nvSpPr>
              <p:spPr>
                <a:xfrm rot="21221860">
                  <a:off x="9154064" y="8417533"/>
                  <a:ext cx="3386686" cy="2449664"/>
                </a:xfrm>
                <a:custGeom>
                  <a:avLst/>
                  <a:gdLst>
                    <a:gd name="connsiteX0" fmla="*/ 0 w 2686050"/>
                    <a:gd name="connsiteY0" fmla="*/ 1042988 h 1042988"/>
                    <a:gd name="connsiteX1" fmla="*/ 2686050 w 2686050"/>
                    <a:gd name="connsiteY1" fmla="*/ 0 h 1042988"/>
                  </a:gdLst>
                  <a:ahLst/>
                  <a:cxnLst>
                    <a:cxn ang="0">
                      <a:pos x="connsiteX0" y="connsiteY0"/>
                    </a:cxn>
                    <a:cxn ang="0">
                      <a:pos x="connsiteX1" y="connsiteY1"/>
                    </a:cxn>
                  </a:cxnLst>
                  <a:rect l="l" t="t" r="r" b="b"/>
                  <a:pathLst>
                    <a:path w="2686050" h="1042988">
                      <a:moveTo>
                        <a:pt x="0" y="1042988"/>
                      </a:moveTo>
                      <a:lnTo>
                        <a:pt x="2686050"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27" name="Oval 126">
                  <a:extLst>
                    <a:ext uri="{FF2B5EF4-FFF2-40B4-BE49-F238E27FC236}">
                      <a16:creationId xmlns:a16="http://schemas.microsoft.com/office/drawing/2014/main" id="{AEC5A0D6-B9DF-7634-D687-86F6FB284BCE}"/>
                    </a:ext>
                  </a:extLst>
                </p:cNvPr>
                <p:cNvSpPr>
                  <a:spLocks noChangeAspect="1"/>
                </p:cNvSpPr>
                <p:nvPr/>
              </p:nvSpPr>
              <p:spPr>
                <a:xfrm rot="21221860">
                  <a:off x="9211285" y="10989800"/>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28" name="Oval 127">
                  <a:extLst>
                    <a:ext uri="{FF2B5EF4-FFF2-40B4-BE49-F238E27FC236}">
                      <a16:creationId xmlns:a16="http://schemas.microsoft.com/office/drawing/2014/main" id="{5ADC6866-85CD-57D6-D44B-90C96225B2AC}"/>
                    </a:ext>
                  </a:extLst>
                </p:cNvPr>
                <p:cNvSpPr>
                  <a:spLocks noChangeAspect="1"/>
                </p:cNvSpPr>
                <p:nvPr/>
              </p:nvSpPr>
              <p:spPr>
                <a:xfrm rot="21221860">
                  <a:off x="9616623" y="10619368"/>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29" name="Oval 128">
                  <a:extLst>
                    <a:ext uri="{FF2B5EF4-FFF2-40B4-BE49-F238E27FC236}">
                      <a16:creationId xmlns:a16="http://schemas.microsoft.com/office/drawing/2014/main" id="{6CA32A25-687C-EAD7-B7A8-E953FAE10874}"/>
                    </a:ext>
                  </a:extLst>
                </p:cNvPr>
                <p:cNvSpPr>
                  <a:spLocks noChangeAspect="1"/>
                </p:cNvSpPr>
                <p:nvPr/>
              </p:nvSpPr>
              <p:spPr>
                <a:xfrm rot="21221860">
                  <a:off x="9977628" y="10292859"/>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30" name="Oval 129">
                  <a:extLst>
                    <a:ext uri="{FF2B5EF4-FFF2-40B4-BE49-F238E27FC236}">
                      <a16:creationId xmlns:a16="http://schemas.microsoft.com/office/drawing/2014/main" id="{A7CD6DBC-00CF-87BF-4F3E-10A7CC8C4C7C}"/>
                    </a:ext>
                  </a:extLst>
                </p:cNvPr>
                <p:cNvSpPr/>
                <p:nvPr/>
              </p:nvSpPr>
              <p:spPr>
                <a:xfrm rot="21221860">
                  <a:off x="10517018" y="9807115"/>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31" name="Oval 130">
                  <a:extLst>
                    <a:ext uri="{FF2B5EF4-FFF2-40B4-BE49-F238E27FC236}">
                      <a16:creationId xmlns:a16="http://schemas.microsoft.com/office/drawing/2014/main" id="{868D65BD-41B5-48BB-C3C5-6D6807788001}"/>
                    </a:ext>
                  </a:extLst>
                </p:cNvPr>
                <p:cNvSpPr/>
                <p:nvPr/>
              </p:nvSpPr>
              <p:spPr>
                <a:xfrm rot="21221860">
                  <a:off x="11166682" y="9213007"/>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32" name="Freeform 19">
                  <a:extLst>
                    <a:ext uri="{FF2B5EF4-FFF2-40B4-BE49-F238E27FC236}">
                      <a16:creationId xmlns:a16="http://schemas.microsoft.com/office/drawing/2014/main" id="{E30707EA-6345-5378-03FF-644BBDEC85AE}"/>
                    </a:ext>
                  </a:extLst>
                </p:cNvPr>
                <p:cNvSpPr/>
                <p:nvPr/>
              </p:nvSpPr>
              <p:spPr>
                <a:xfrm rot="20549877">
                  <a:off x="12467871" y="6585954"/>
                  <a:ext cx="2194561" cy="1005842"/>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33" name="Oval 132">
                  <a:extLst>
                    <a:ext uri="{FF2B5EF4-FFF2-40B4-BE49-F238E27FC236}">
                      <a16:creationId xmlns:a16="http://schemas.microsoft.com/office/drawing/2014/main" id="{5633F759-DE40-BFEB-FA15-D5172ED57373}"/>
                    </a:ext>
                  </a:extLst>
                </p:cNvPr>
                <p:cNvSpPr/>
                <p:nvPr/>
              </p:nvSpPr>
              <p:spPr>
                <a:xfrm rot="21221860">
                  <a:off x="11703009" y="8745831"/>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34" name="Oval 133">
                  <a:extLst>
                    <a:ext uri="{FF2B5EF4-FFF2-40B4-BE49-F238E27FC236}">
                      <a16:creationId xmlns:a16="http://schemas.microsoft.com/office/drawing/2014/main" id="{2C44E279-A15B-5F7A-69C6-155844BCD31A}"/>
                    </a:ext>
                  </a:extLst>
                </p:cNvPr>
                <p:cNvSpPr/>
                <p:nvPr/>
              </p:nvSpPr>
              <p:spPr>
                <a:xfrm rot="21221860">
                  <a:off x="12316973" y="8168850"/>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grpSp>
          <p:grpSp>
            <p:nvGrpSpPr>
              <p:cNvPr id="94" name="Group 93">
                <a:extLst>
                  <a:ext uri="{FF2B5EF4-FFF2-40B4-BE49-F238E27FC236}">
                    <a16:creationId xmlns:a16="http://schemas.microsoft.com/office/drawing/2014/main" id="{CEA3BD67-A926-33EE-F383-9F51B43CCC22}"/>
                  </a:ext>
                </a:extLst>
              </p:cNvPr>
              <p:cNvGrpSpPr/>
              <p:nvPr/>
            </p:nvGrpSpPr>
            <p:grpSpPr>
              <a:xfrm>
                <a:off x="12523324" y="4812490"/>
                <a:ext cx="5803064" cy="4823829"/>
                <a:chOff x="9154064" y="6531149"/>
                <a:chExt cx="5535840" cy="4601700"/>
              </a:xfrm>
            </p:grpSpPr>
            <p:sp>
              <p:nvSpPr>
                <p:cNvPr id="117" name="Freeform 18">
                  <a:extLst>
                    <a:ext uri="{FF2B5EF4-FFF2-40B4-BE49-F238E27FC236}">
                      <a16:creationId xmlns:a16="http://schemas.microsoft.com/office/drawing/2014/main" id="{B10032B9-6FF1-4251-E189-1F4D023A88D1}"/>
                    </a:ext>
                  </a:extLst>
                </p:cNvPr>
                <p:cNvSpPr/>
                <p:nvPr/>
              </p:nvSpPr>
              <p:spPr>
                <a:xfrm rot="21221860">
                  <a:off x="9154064" y="8417533"/>
                  <a:ext cx="3386686" cy="2449664"/>
                </a:xfrm>
                <a:custGeom>
                  <a:avLst/>
                  <a:gdLst>
                    <a:gd name="connsiteX0" fmla="*/ 0 w 2686050"/>
                    <a:gd name="connsiteY0" fmla="*/ 1042988 h 1042988"/>
                    <a:gd name="connsiteX1" fmla="*/ 2686050 w 2686050"/>
                    <a:gd name="connsiteY1" fmla="*/ 0 h 1042988"/>
                  </a:gdLst>
                  <a:ahLst/>
                  <a:cxnLst>
                    <a:cxn ang="0">
                      <a:pos x="connsiteX0" y="connsiteY0"/>
                    </a:cxn>
                    <a:cxn ang="0">
                      <a:pos x="connsiteX1" y="connsiteY1"/>
                    </a:cxn>
                  </a:cxnLst>
                  <a:rect l="l" t="t" r="r" b="b"/>
                  <a:pathLst>
                    <a:path w="2686050" h="1042988">
                      <a:moveTo>
                        <a:pt x="0" y="1042988"/>
                      </a:moveTo>
                      <a:lnTo>
                        <a:pt x="2686050"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18" name="Oval 117">
                  <a:extLst>
                    <a:ext uri="{FF2B5EF4-FFF2-40B4-BE49-F238E27FC236}">
                      <a16:creationId xmlns:a16="http://schemas.microsoft.com/office/drawing/2014/main" id="{F72B7942-F7A7-B1EE-6E5F-001F5388DCD4}"/>
                    </a:ext>
                  </a:extLst>
                </p:cNvPr>
                <p:cNvSpPr>
                  <a:spLocks noChangeAspect="1"/>
                </p:cNvSpPr>
                <p:nvPr/>
              </p:nvSpPr>
              <p:spPr>
                <a:xfrm rot="21221860">
                  <a:off x="9211285" y="10989800"/>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19" name="Oval 118">
                  <a:extLst>
                    <a:ext uri="{FF2B5EF4-FFF2-40B4-BE49-F238E27FC236}">
                      <a16:creationId xmlns:a16="http://schemas.microsoft.com/office/drawing/2014/main" id="{4566D7EA-34A1-4DD0-7DB5-7172B10A1503}"/>
                    </a:ext>
                  </a:extLst>
                </p:cNvPr>
                <p:cNvSpPr>
                  <a:spLocks noChangeAspect="1"/>
                </p:cNvSpPr>
                <p:nvPr/>
              </p:nvSpPr>
              <p:spPr>
                <a:xfrm rot="21221860">
                  <a:off x="9616623" y="10619368"/>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20" name="Oval 119">
                  <a:extLst>
                    <a:ext uri="{FF2B5EF4-FFF2-40B4-BE49-F238E27FC236}">
                      <a16:creationId xmlns:a16="http://schemas.microsoft.com/office/drawing/2014/main" id="{EC4FD382-79E4-8123-941B-58C07C9FD5A1}"/>
                    </a:ext>
                  </a:extLst>
                </p:cNvPr>
                <p:cNvSpPr>
                  <a:spLocks noChangeAspect="1"/>
                </p:cNvSpPr>
                <p:nvPr/>
              </p:nvSpPr>
              <p:spPr>
                <a:xfrm rot="21221860">
                  <a:off x="9977628" y="10292859"/>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21" name="Oval 120">
                  <a:extLst>
                    <a:ext uri="{FF2B5EF4-FFF2-40B4-BE49-F238E27FC236}">
                      <a16:creationId xmlns:a16="http://schemas.microsoft.com/office/drawing/2014/main" id="{973A3F4B-4755-D225-4BC8-442B86982B27}"/>
                    </a:ext>
                  </a:extLst>
                </p:cNvPr>
                <p:cNvSpPr/>
                <p:nvPr/>
              </p:nvSpPr>
              <p:spPr>
                <a:xfrm rot="21221860">
                  <a:off x="10517018" y="9807115"/>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22" name="Oval 121">
                  <a:extLst>
                    <a:ext uri="{FF2B5EF4-FFF2-40B4-BE49-F238E27FC236}">
                      <a16:creationId xmlns:a16="http://schemas.microsoft.com/office/drawing/2014/main" id="{874E0901-9B58-A1F2-F583-E5901C46E467}"/>
                    </a:ext>
                  </a:extLst>
                </p:cNvPr>
                <p:cNvSpPr/>
                <p:nvPr/>
              </p:nvSpPr>
              <p:spPr>
                <a:xfrm rot="21221860">
                  <a:off x="11166682" y="9213007"/>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23" name="Freeform 19">
                  <a:extLst>
                    <a:ext uri="{FF2B5EF4-FFF2-40B4-BE49-F238E27FC236}">
                      <a16:creationId xmlns:a16="http://schemas.microsoft.com/office/drawing/2014/main" id="{72296E0F-224A-0C5B-7468-6ED0D3A27C92}"/>
                    </a:ext>
                  </a:extLst>
                </p:cNvPr>
                <p:cNvSpPr/>
                <p:nvPr/>
              </p:nvSpPr>
              <p:spPr>
                <a:xfrm rot="20549877">
                  <a:off x="12495343" y="6531149"/>
                  <a:ext cx="2194561" cy="1005842"/>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24" name="Oval 123">
                  <a:extLst>
                    <a:ext uri="{FF2B5EF4-FFF2-40B4-BE49-F238E27FC236}">
                      <a16:creationId xmlns:a16="http://schemas.microsoft.com/office/drawing/2014/main" id="{B2DDF9BF-C5BD-2F93-8DC0-1B939C5B6263}"/>
                    </a:ext>
                  </a:extLst>
                </p:cNvPr>
                <p:cNvSpPr/>
                <p:nvPr/>
              </p:nvSpPr>
              <p:spPr>
                <a:xfrm rot="21221860">
                  <a:off x="11703009" y="8745831"/>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25" name="Oval 124">
                  <a:extLst>
                    <a:ext uri="{FF2B5EF4-FFF2-40B4-BE49-F238E27FC236}">
                      <a16:creationId xmlns:a16="http://schemas.microsoft.com/office/drawing/2014/main" id="{8C94F6F3-73A6-2A90-A533-338289ADB82E}"/>
                    </a:ext>
                  </a:extLst>
                </p:cNvPr>
                <p:cNvSpPr/>
                <p:nvPr/>
              </p:nvSpPr>
              <p:spPr>
                <a:xfrm rot="21221860">
                  <a:off x="12316973" y="8168850"/>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grpSp>
          <p:grpSp>
            <p:nvGrpSpPr>
              <p:cNvPr id="95" name="Group 94">
                <a:extLst>
                  <a:ext uri="{FF2B5EF4-FFF2-40B4-BE49-F238E27FC236}">
                    <a16:creationId xmlns:a16="http://schemas.microsoft.com/office/drawing/2014/main" id="{A14D1C59-8C67-537F-A3A0-347019C24F3B}"/>
                  </a:ext>
                </a:extLst>
              </p:cNvPr>
              <p:cNvGrpSpPr/>
              <p:nvPr/>
            </p:nvGrpSpPr>
            <p:grpSpPr>
              <a:xfrm>
                <a:off x="10681828" y="8077779"/>
                <a:ext cx="5920507" cy="4869871"/>
                <a:chOff x="9154064" y="6487227"/>
                <a:chExt cx="5647875" cy="4645622"/>
              </a:xfrm>
            </p:grpSpPr>
            <p:sp>
              <p:nvSpPr>
                <p:cNvPr id="108" name="Freeform 18">
                  <a:extLst>
                    <a:ext uri="{FF2B5EF4-FFF2-40B4-BE49-F238E27FC236}">
                      <a16:creationId xmlns:a16="http://schemas.microsoft.com/office/drawing/2014/main" id="{1D0A7561-FC57-8D44-3CB5-600FEA87AFB5}"/>
                    </a:ext>
                  </a:extLst>
                </p:cNvPr>
                <p:cNvSpPr/>
                <p:nvPr/>
              </p:nvSpPr>
              <p:spPr>
                <a:xfrm rot="21221860">
                  <a:off x="9154064" y="8417533"/>
                  <a:ext cx="3386686" cy="2449664"/>
                </a:xfrm>
                <a:custGeom>
                  <a:avLst/>
                  <a:gdLst>
                    <a:gd name="connsiteX0" fmla="*/ 0 w 2686050"/>
                    <a:gd name="connsiteY0" fmla="*/ 1042988 h 1042988"/>
                    <a:gd name="connsiteX1" fmla="*/ 2686050 w 2686050"/>
                    <a:gd name="connsiteY1" fmla="*/ 0 h 1042988"/>
                  </a:gdLst>
                  <a:ahLst/>
                  <a:cxnLst>
                    <a:cxn ang="0">
                      <a:pos x="connsiteX0" y="connsiteY0"/>
                    </a:cxn>
                    <a:cxn ang="0">
                      <a:pos x="connsiteX1" y="connsiteY1"/>
                    </a:cxn>
                  </a:cxnLst>
                  <a:rect l="l" t="t" r="r" b="b"/>
                  <a:pathLst>
                    <a:path w="2686050" h="1042988">
                      <a:moveTo>
                        <a:pt x="0" y="1042988"/>
                      </a:moveTo>
                      <a:lnTo>
                        <a:pt x="2686050" y="0"/>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09" name="Oval 108">
                  <a:extLst>
                    <a:ext uri="{FF2B5EF4-FFF2-40B4-BE49-F238E27FC236}">
                      <a16:creationId xmlns:a16="http://schemas.microsoft.com/office/drawing/2014/main" id="{FF06F76A-9E45-02AA-4ACE-29900AA01E3A}"/>
                    </a:ext>
                  </a:extLst>
                </p:cNvPr>
                <p:cNvSpPr>
                  <a:spLocks noChangeAspect="1"/>
                </p:cNvSpPr>
                <p:nvPr/>
              </p:nvSpPr>
              <p:spPr>
                <a:xfrm rot="21221860">
                  <a:off x="9211285" y="10989800"/>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10" name="Oval 109">
                  <a:extLst>
                    <a:ext uri="{FF2B5EF4-FFF2-40B4-BE49-F238E27FC236}">
                      <a16:creationId xmlns:a16="http://schemas.microsoft.com/office/drawing/2014/main" id="{621C9883-5043-6239-2FBE-EB104BDA6C10}"/>
                    </a:ext>
                  </a:extLst>
                </p:cNvPr>
                <p:cNvSpPr>
                  <a:spLocks noChangeAspect="1"/>
                </p:cNvSpPr>
                <p:nvPr/>
              </p:nvSpPr>
              <p:spPr>
                <a:xfrm rot="21221860">
                  <a:off x="9616623" y="10619368"/>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11" name="Oval 110">
                  <a:extLst>
                    <a:ext uri="{FF2B5EF4-FFF2-40B4-BE49-F238E27FC236}">
                      <a16:creationId xmlns:a16="http://schemas.microsoft.com/office/drawing/2014/main" id="{D13FA7B2-F6DF-BEE4-F1FB-F9DA98331744}"/>
                    </a:ext>
                  </a:extLst>
                </p:cNvPr>
                <p:cNvSpPr>
                  <a:spLocks noChangeAspect="1"/>
                </p:cNvSpPr>
                <p:nvPr/>
              </p:nvSpPr>
              <p:spPr>
                <a:xfrm rot="21221860">
                  <a:off x="9977628" y="10292859"/>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12" name="Oval 111">
                  <a:extLst>
                    <a:ext uri="{FF2B5EF4-FFF2-40B4-BE49-F238E27FC236}">
                      <a16:creationId xmlns:a16="http://schemas.microsoft.com/office/drawing/2014/main" id="{2E15AE24-B323-6CB7-2CEF-1DF262F0B8C4}"/>
                    </a:ext>
                  </a:extLst>
                </p:cNvPr>
                <p:cNvSpPr/>
                <p:nvPr/>
              </p:nvSpPr>
              <p:spPr>
                <a:xfrm rot="21221860">
                  <a:off x="10517018" y="9807115"/>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13" name="Oval 112">
                  <a:extLst>
                    <a:ext uri="{FF2B5EF4-FFF2-40B4-BE49-F238E27FC236}">
                      <a16:creationId xmlns:a16="http://schemas.microsoft.com/office/drawing/2014/main" id="{963A0156-9295-9992-DC97-B959A37E74CD}"/>
                    </a:ext>
                  </a:extLst>
                </p:cNvPr>
                <p:cNvSpPr/>
                <p:nvPr/>
              </p:nvSpPr>
              <p:spPr>
                <a:xfrm rot="21221860">
                  <a:off x="11166682" y="9213007"/>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14" name="Freeform 19">
                  <a:extLst>
                    <a:ext uri="{FF2B5EF4-FFF2-40B4-BE49-F238E27FC236}">
                      <a16:creationId xmlns:a16="http://schemas.microsoft.com/office/drawing/2014/main" id="{23E8A7AF-3A7A-A011-4F1F-DDB9A17E08DA}"/>
                    </a:ext>
                  </a:extLst>
                </p:cNvPr>
                <p:cNvSpPr/>
                <p:nvPr/>
              </p:nvSpPr>
              <p:spPr>
                <a:xfrm rot="20549877">
                  <a:off x="12607378" y="6487227"/>
                  <a:ext cx="2194561" cy="1005842"/>
                </a:xfrm>
                <a:custGeom>
                  <a:avLst/>
                  <a:gdLst>
                    <a:gd name="connsiteX0" fmla="*/ 0 w 3401568"/>
                    <a:gd name="connsiteY0" fmla="*/ 1377696 h 1377696"/>
                    <a:gd name="connsiteX1" fmla="*/ 3401568 w 3401568"/>
                    <a:gd name="connsiteY1" fmla="*/ 0 h 1377696"/>
                    <a:gd name="connsiteX0" fmla="*/ 0 w 3279648"/>
                    <a:gd name="connsiteY0" fmla="*/ 1328928 h 1328928"/>
                    <a:gd name="connsiteX1" fmla="*/ 3279648 w 3279648"/>
                    <a:gd name="connsiteY1" fmla="*/ 0 h 1328928"/>
                    <a:gd name="connsiteX0" fmla="*/ 0 w 3379660"/>
                    <a:gd name="connsiteY0" fmla="*/ 1371791 h 1371791"/>
                    <a:gd name="connsiteX1" fmla="*/ 3379660 w 3379660"/>
                    <a:gd name="connsiteY1" fmla="*/ 0 h 1371791"/>
                    <a:gd name="connsiteX0" fmla="*/ 0 w 3565398"/>
                    <a:gd name="connsiteY0" fmla="*/ 1428941 h 1428941"/>
                    <a:gd name="connsiteX1" fmla="*/ 3565398 w 3565398"/>
                    <a:gd name="connsiteY1" fmla="*/ 0 h 1428941"/>
                    <a:gd name="connsiteX0" fmla="*/ 0 w 3408235"/>
                    <a:gd name="connsiteY0" fmla="*/ 1357503 h 1357503"/>
                    <a:gd name="connsiteX1" fmla="*/ 3408235 w 3408235"/>
                    <a:gd name="connsiteY1" fmla="*/ 0 h 1357503"/>
                    <a:gd name="connsiteX0" fmla="*/ 0 w 3451097"/>
                    <a:gd name="connsiteY0" fmla="*/ 1386078 h 1386078"/>
                    <a:gd name="connsiteX1" fmla="*/ 3451097 w 3451097"/>
                    <a:gd name="connsiteY1" fmla="*/ 0 h 1386078"/>
                    <a:gd name="connsiteX0" fmla="*/ 0 w 3293935"/>
                    <a:gd name="connsiteY0" fmla="*/ 1300353 h 1300353"/>
                    <a:gd name="connsiteX1" fmla="*/ 3293935 w 3293935"/>
                    <a:gd name="connsiteY1" fmla="*/ 0 h 1300353"/>
                  </a:gdLst>
                  <a:ahLst/>
                  <a:cxnLst>
                    <a:cxn ang="0">
                      <a:pos x="connsiteX0" y="connsiteY0"/>
                    </a:cxn>
                    <a:cxn ang="0">
                      <a:pos x="connsiteX1" y="connsiteY1"/>
                    </a:cxn>
                  </a:cxnLst>
                  <a:rect l="l" t="t" r="r" b="b"/>
                  <a:pathLst>
                    <a:path w="3293935" h="1300353">
                      <a:moveTo>
                        <a:pt x="0" y="1300353"/>
                      </a:moveTo>
                      <a:lnTo>
                        <a:pt x="3293935" y="0"/>
                      </a:lnTo>
                    </a:path>
                  </a:pathLst>
                </a:cu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15" name="Oval 114">
                  <a:extLst>
                    <a:ext uri="{FF2B5EF4-FFF2-40B4-BE49-F238E27FC236}">
                      <a16:creationId xmlns:a16="http://schemas.microsoft.com/office/drawing/2014/main" id="{8B550E83-49D6-B9A5-EA22-95FAA274F3B5}"/>
                    </a:ext>
                  </a:extLst>
                </p:cNvPr>
                <p:cNvSpPr/>
                <p:nvPr/>
              </p:nvSpPr>
              <p:spPr>
                <a:xfrm rot="21221860">
                  <a:off x="11703009" y="8745831"/>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sp>
              <p:nvSpPr>
                <p:cNvPr id="116" name="Oval 115">
                  <a:extLst>
                    <a:ext uri="{FF2B5EF4-FFF2-40B4-BE49-F238E27FC236}">
                      <a16:creationId xmlns:a16="http://schemas.microsoft.com/office/drawing/2014/main" id="{D65C99D5-8D4E-A5A3-B2AB-17173E0CBA07}"/>
                    </a:ext>
                  </a:extLst>
                </p:cNvPr>
                <p:cNvSpPr/>
                <p:nvPr/>
              </p:nvSpPr>
              <p:spPr>
                <a:xfrm rot="21221860">
                  <a:off x="12316973" y="8168850"/>
                  <a:ext cx="143049" cy="1430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525">
                    <a:defRPr/>
                  </a:pPr>
                  <a:endParaRPr lang="en-US" sz="1800">
                    <a:solidFill>
                      <a:schemeClr val="bg1"/>
                    </a:solidFill>
                    <a:latin typeface="NVIDIA Sans" panose="020B0503020203020204" pitchFamily="34" charset="0"/>
                  </a:endParaRPr>
                </a:p>
              </p:txBody>
            </p:sp>
          </p:grpSp>
          <p:sp>
            <p:nvSpPr>
              <p:cNvPr id="96" name="TextBox 95">
                <a:extLst>
                  <a:ext uri="{FF2B5EF4-FFF2-40B4-BE49-F238E27FC236}">
                    <a16:creationId xmlns:a16="http://schemas.microsoft.com/office/drawing/2014/main" id="{1FDD9388-14F3-9B8B-5DA2-C5E3A2EAC2E2}"/>
                  </a:ext>
                </a:extLst>
              </p:cNvPr>
              <p:cNvSpPr txBox="1"/>
              <p:nvPr/>
            </p:nvSpPr>
            <p:spPr>
              <a:xfrm>
                <a:off x="3375717" y="12163040"/>
                <a:ext cx="909669" cy="542631"/>
              </a:xfrm>
              <a:prstGeom prst="rect">
                <a:avLst/>
              </a:prstGeom>
              <a:noFill/>
            </p:spPr>
            <p:txBody>
              <a:bodyPr wrap="none" rtlCol="0">
                <a:spAutoFit/>
              </a:bodyPr>
              <a:lstStyle/>
              <a:p>
                <a:pPr defTabSz="548525">
                  <a:defRPr/>
                </a:pPr>
                <a:r>
                  <a:rPr lang="en-US" sz="2000">
                    <a:solidFill>
                      <a:schemeClr val="bg1"/>
                    </a:solidFill>
                    <a:latin typeface="NVIDIA Sans" panose="020B0503020203020204" pitchFamily="34" charset="0"/>
                    <a:ea typeface="Trebuchet MS" charset="0"/>
                    <a:cs typeface="NVIDIA Sans" panose="020B0503020203020204" pitchFamily="34" charset="0"/>
                  </a:rPr>
                  <a:t>10</a:t>
                </a:r>
                <a:r>
                  <a:rPr lang="en-US" sz="2000" baseline="30000">
                    <a:solidFill>
                      <a:schemeClr val="bg1"/>
                    </a:solidFill>
                    <a:latin typeface="NVIDIA Sans" panose="020B0503020203020204" pitchFamily="34" charset="0"/>
                    <a:ea typeface="Trebuchet MS" charset="0"/>
                    <a:cs typeface="NVIDIA Sans" panose="020B0503020203020204" pitchFamily="34" charset="0"/>
                  </a:rPr>
                  <a:t>2</a:t>
                </a:r>
              </a:p>
            </p:txBody>
          </p:sp>
          <p:sp>
            <p:nvSpPr>
              <p:cNvPr id="97" name="TextBox 96">
                <a:extLst>
                  <a:ext uri="{FF2B5EF4-FFF2-40B4-BE49-F238E27FC236}">
                    <a16:creationId xmlns:a16="http://schemas.microsoft.com/office/drawing/2014/main" id="{9CC13B39-80C0-CAFA-29C4-F87808577047}"/>
                  </a:ext>
                </a:extLst>
              </p:cNvPr>
              <p:cNvSpPr txBox="1"/>
              <p:nvPr/>
            </p:nvSpPr>
            <p:spPr>
              <a:xfrm>
                <a:off x="3375717" y="11422762"/>
                <a:ext cx="909669" cy="542631"/>
              </a:xfrm>
              <a:prstGeom prst="rect">
                <a:avLst/>
              </a:prstGeom>
              <a:noFill/>
            </p:spPr>
            <p:txBody>
              <a:bodyPr wrap="none" rtlCol="0">
                <a:spAutoFit/>
              </a:bodyPr>
              <a:lstStyle/>
              <a:p>
                <a:pPr defTabSz="548525">
                  <a:defRPr/>
                </a:pPr>
                <a:r>
                  <a:rPr lang="en-US" sz="2000">
                    <a:solidFill>
                      <a:schemeClr val="bg1"/>
                    </a:solidFill>
                    <a:latin typeface="NVIDIA Sans" panose="020B0503020203020204" pitchFamily="34" charset="0"/>
                    <a:ea typeface="Trebuchet MS" charset="0"/>
                    <a:cs typeface="NVIDIA Sans" panose="020B0503020203020204" pitchFamily="34" charset="0"/>
                  </a:rPr>
                  <a:t>10</a:t>
                </a:r>
                <a:r>
                  <a:rPr lang="en-US" sz="2000" baseline="30000">
                    <a:solidFill>
                      <a:schemeClr val="bg1"/>
                    </a:solidFill>
                    <a:latin typeface="NVIDIA Sans" panose="020B0503020203020204" pitchFamily="34" charset="0"/>
                    <a:ea typeface="Trebuchet MS" charset="0"/>
                    <a:cs typeface="NVIDIA Sans" panose="020B0503020203020204" pitchFamily="34" charset="0"/>
                  </a:rPr>
                  <a:t>3</a:t>
                </a:r>
              </a:p>
            </p:txBody>
          </p:sp>
          <p:sp>
            <p:nvSpPr>
              <p:cNvPr id="98" name="TextBox 97">
                <a:extLst>
                  <a:ext uri="{FF2B5EF4-FFF2-40B4-BE49-F238E27FC236}">
                    <a16:creationId xmlns:a16="http://schemas.microsoft.com/office/drawing/2014/main" id="{8CE9FFD2-AD5B-0339-5DD0-CE40BB4AC7B9}"/>
                  </a:ext>
                </a:extLst>
              </p:cNvPr>
              <p:cNvSpPr txBox="1"/>
              <p:nvPr/>
            </p:nvSpPr>
            <p:spPr>
              <a:xfrm>
                <a:off x="3375717" y="10663469"/>
                <a:ext cx="909669" cy="542631"/>
              </a:xfrm>
              <a:prstGeom prst="rect">
                <a:avLst/>
              </a:prstGeom>
              <a:noFill/>
            </p:spPr>
            <p:txBody>
              <a:bodyPr wrap="none" rtlCol="0">
                <a:spAutoFit/>
              </a:bodyPr>
              <a:lstStyle/>
              <a:p>
                <a:pPr defTabSz="548525">
                  <a:defRPr/>
                </a:pPr>
                <a:r>
                  <a:rPr lang="en-US" sz="2000">
                    <a:solidFill>
                      <a:schemeClr val="bg1"/>
                    </a:solidFill>
                    <a:latin typeface="NVIDIA Sans" panose="020B0503020203020204" pitchFamily="34" charset="0"/>
                    <a:ea typeface="Trebuchet MS" charset="0"/>
                    <a:cs typeface="NVIDIA Sans" panose="020B0503020203020204" pitchFamily="34" charset="0"/>
                  </a:rPr>
                  <a:t>10</a:t>
                </a:r>
                <a:r>
                  <a:rPr lang="en-US" sz="2000" baseline="30000">
                    <a:solidFill>
                      <a:schemeClr val="bg1"/>
                    </a:solidFill>
                    <a:latin typeface="NVIDIA Sans" panose="020B0503020203020204" pitchFamily="34" charset="0"/>
                    <a:ea typeface="Trebuchet MS" charset="0"/>
                    <a:cs typeface="NVIDIA Sans" panose="020B0503020203020204" pitchFamily="34" charset="0"/>
                  </a:rPr>
                  <a:t>4</a:t>
                </a:r>
              </a:p>
            </p:txBody>
          </p:sp>
          <p:sp>
            <p:nvSpPr>
              <p:cNvPr id="99" name="TextBox 98">
                <a:extLst>
                  <a:ext uri="{FF2B5EF4-FFF2-40B4-BE49-F238E27FC236}">
                    <a16:creationId xmlns:a16="http://schemas.microsoft.com/office/drawing/2014/main" id="{A9B0072C-F698-7F82-5229-F14400483722}"/>
                  </a:ext>
                </a:extLst>
              </p:cNvPr>
              <p:cNvSpPr txBox="1"/>
              <p:nvPr/>
            </p:nvSpPr>
            <p:spPr>
              <a:xfrm>
                <a:off x="3375717" y="9904170"/>
                <a:ext cx="909669" cy="542631"/>
              </a:xfrm>
              <a:prstGeom prst="rect">
                <a:avLst/>
              </a:prstGeom>
              <a:noFill/>
            </p:spPr>
            <p:txBody>
              <a:bodyPr wrap="none" rtlCol="0">
                <a:spAutoFit/>
              </a:bodyPr>
              <a:lstStyle/>
              <a:p>
                <a:pPr defTabSz="548525">
                  <a:defRPr/>
                </a:pPr>
                <a:r>
                  <a:rPr lang="en-US" sz="2000">
                    <a:solidFill>
                      <a:schemeClr val="bg1"/>
                    </a:solidFill>
                    <a:latin typeface="NVIDIA Sans" panose="020B0503020203020204" pitchFamily="34" charset="0"/>
                    <a:ea typeface="Trebuchet MS" charset="0"/>
                    <a:cs typeface="NVIDIA Sans" panose="020B0503020203020204" pitchFamily="34" charset="0"/>
                  </a:rPr>
                  <a:t>10</a:t>
                </a:r>
                <a:r>
                  <a:rPr lang="en-US" sz="2000" baseline="30000">
                    <a:solidFill>
                      <a:schemeClr val="bg1"/>
                    </a:solidFill>
                    <a:latin typeface="NVIDIA Sans" panose="020B0503020203020204" pitchFamily="34" charset="0"/>
                    <a:ea typeface="Trebuchet MS" charset="0"/>
                    <a:cs typeface="NVIDIA Sans" panose="020B0503020203020204" pitchFamily="34" charset="0"/>
                  </a:rPr>
                  <a:t>5</a:t>
                </a:r>
              </a:p>
            </p:txBody>
          </p:sp>
          <p:sp>
            <p:nvSpPr>
              <p:cNvPr id="100" name="TextBox 99">
                <a:extLst>
                  <a:ext uri="{FF2B5EF4-FFF2-40B4-BE49-F238E27FC236}">
                    <a16:creationId xmlns:a16="http://schemas.microsoft.com/office/drawing/2014/main" id="{D06AE71E-4B71-0D60-4DE2-E165A1E0EB30}"/>
                  </a:ext>
                </a:extLst>
              </p:cNvPr>
              <p:cNvSpPr txBox="1"/>
              <p:nvPr/>
            </p:nvSpPr>
            <p:spPr>
              <a:xfrm>
                <a:off x="3375717" y="9118568"/>
                <a:ext cx="909669" cy="542631"/>
              </a:xfrm>
              <a:prstGeom prst="rect">
                <a:avLst/>
              </a:prstGeom>
              <a:noFill/>
            </p:spPr>
            <p:txBody>
              <a:bodyPr wrap="none" rtlCol="0">
                <a:spAutoFit/>
              </a:bodyPr>
              <a:lstStyle/>
              <a:p>
                <a:pPr defTabSz="548525">
                  <a:defRPr/>
                </a:pPr>
                <a:r>
                  <a:rPr lang="en-US" sz="2000">
                    <a:solidFill>
                      <a:schemeClr val="bg1"/>
                    </a:solidFill>
                    <a:latin typeface="NVIDIA Sans" panose="020B0503020203020204" pitchFamily="34" charset="0"/>
                    <a:ea typeface="Trebuchet MS" charset="0"/>
                    <a:cs typeface="NVIDIA Sans" panose="020B0503020203020204" pitchFamily="34" charset="0"/>
                  </a:rPr>
                  <a:t>10</a:t>
                </a:r>
                <a:r>
                  <a:rPr lang="en-US" sz="2000" baseline="30000">
                    <a:solidFill>
                      <a:schemeClr val="bg1"/>
                    </a:solidFill>
                    <a:latin typeface="NVIDIA Sans" panose="020B0503020203020204" pitchFamily="34" charset="0"/>
                    <a:ea typeface="Trebuchet MS" charset="0"/>
                    <a:cs typeface="NVIDIA Sans" panose="020B0503020203020204" pitchFamily="34" charset="0"/>
                  </a:rPr>
                  <a:t>6</a:t>
                </a:r>
              </a:p>
            </p:txBody>
          </p:sp>
          <p:sp>
            <p:nvSpPr>
              <p:cNvPr id="101" name="TextBox 100">
                <a:extLst>
                  <a:ext uri="{FF2B5EF4-FFF2-40B4-BE49-F238E27FC236}">
                    <a16:creationId xmlns:a16="http://schemas.microsoft.com/office/drawing/2014/main" id="{EC1C770A-1C0A-D0C3-FBC9-5D1F88EB6CA4}"/>
                  </a:ext>
                </a:extLst>
              </p:cNvPr>
              <p:cNvSpPr txBox="1"/>
              <p:nvPr/>
            </p:nvSpPr>
            <p:spPr>
              <a:xfrm>
                <a:off x="3375717" y="8359272"/>
                <a:ext cx="909669" cy="542631"/>
              </a:xfrm>
              <a:prstGeom prst="rect">
                <a:avLst/>
              </a:prstGeom>
              <a:noFill/>
            </p:spPr>
            <p:txBody>
              <a:bodyPr wrap="none" rtlCol="0">
                <a:spAutoFit/>
              </a:bodyPr>
              <a:lstStyle/>
              <a:p>
                <a:pPr defTabSz="548525">
                  <a:defRPr/>
                </a:pPr>
                <a:r>
                  <a:rPr lang="en-US" sz="2000">
                    <a:solidFill>
                      <a:schemeClr val="bg1"/>
                    </a:solidFill>
                    <a:latin typeface="NVIDIA Sans" panose="020B0503020203020204" pitchFamily="34" charset="0"/>
                    <a:ea typeface="Trebuchet MS" charset="0"/>
                    <a:cs typeface="NVIDIA Sans" panose="020B0503020203020204" pitchFamily="34" charset="0"/>
                  </a:rPr>
                  <a:t>10</a:t>
                </a:r>
                <a:r>
                  <a:rPr lang="en-US" sz="2000" baseline="30000">
                    <a:solidFill>
                      <a:schemeClr val="bg1"/>
                    </a:solidFill>
                    <a:latin typeface="NVIDIA Sans" panose="020B0503020203020204" pitchFamily="34" charset="0"/>
                    <a:ea typeface="Trebuchet MS" charset="0"/>
                    <a:cs typeface="NVIDIA Sans" panose="020B0503020203020204" pitchFamily="34" charset="0"/>
                  </a:rPr>
                  <a:t>7</a:t>
                </a:r>
              </a:p>
            </p:txBody>
          </p:sp>
          <p:sp>
            <p:nvSpPr>
              <p:cNvPr id="102" name="TextBox 101">
                <a:extLst>
                  <a:ext uri="{FF2B5EF4-FFF2-40B4-BE49-F238E27FC236}">
                    <a16:creationId xmlns:a16="http://schemas.microsoft.com/office/drawing/2014/main" id="{CA1C0E15-6464-83A5-EB54-2B9A45505246}"/>
                  </a:ext>
                </a:extLst>
              </p:cNvPr>
              <p:cNvSpPr txBox="1"/>
              <p:nvPr/>
            </p:nvSpPr>
            <p:spPr>
              <a:xfrm>
                <a:off x="3375717" y="6831673"/>
                <a:ext cx="909669" cy="542631"/>
              </a:xfrm>
              <a:prstGeom prst="rect">
                <a:avLst/>
              </a:prstGeom>
              <a:noFill/>
            </p:spPr>
            <p:txBody>
              <a:bodyPr wrap="none" rtlCol="0">
                <a:spAutoFit/>
              </a:bodyPr>
              <a:lstStyle/>
              <a:p>
                <a:pPr defTabSz="548525">
                  <a:defRPr/>
                </a:pPr>
                <a:r>
                  <a:rPr lang="en-US" sz="2000">
                    <a:solidFill>
                      <a:schemeClr val="bg1"/>
                    </a:solidFill>
                    <a:latin typeface="NVIDIA Sans" panose="020B0503020203020204" pitchFamily="34" charset="0"/>
                    <a:ea typeface="Trebuchet MS" charset="0"/>
                    <a:cs typeface="NVIDIA Sans" panose="020B0503020203020204" pitchFamily="34" charset="0"/>
                  </a:rPr>
                  <a:t>10</a:t>
                </a:r>
                <a:r>
                  <a:rPr lang="en-US" sz="2000" baseline="30000">
                    <a:solidFill>
                      <a:schemeClr val="bg1"/>
                    </a:solidFill>
                    <a:latin typeface="NVIDIA Sans" panose="020B0503020203020204" pitchFamily="34" charset="0"/>
                    <a:ea typeface="Trebuchet MS" charset="0"/>
                    <a:cs typeface="NVIDIA Sans" panose="020B0503020203020204" pitchFamily="34" charset="0"/>
                  </a:rPr>
                  <a:t>9</a:t>
                </a:r>
              </a:p>
            </p:txBody>
          </p:sp>
          <p:sp>
            <p:nvSpPr>
              <p:cNvPr id="103" name="TextBox 102">
                <a:extLst>
                  <a:ext uri="{FF2B5EF4-FFF2-40B4-BE49-F238E27FC236}">
                    <a16:creationId xmlns:a16="http://schemas.microsoft.com/office/drawing/2014/main" id="{D8502002-CAD6-F2FE-9FC6-87CF4969A5B1}"/>
                  </a:ext>
                </a:extLst>
              </p:cNvPr>
              <p:cNvSpPr txBox="1"/>
              <p:nvPr/>
            </p:nvSpPr>
            <p:spPr>
              <a:xfrm>
                <a:off x="3391117" y="7608945"/>
                <a:ext cx="909669" cy="542631"/>
              </a:xfrm>
              <a:prstGeom prst="rect">
                <a:avLst/>
              </a:prstGeom>
              <a:noFill/>
            </p:spPr>
            <p:txBody>
              <a:bodyPr wrap="none" rtlCol="0">
                <a:spAutoFit/>
              </a:bodyPr>
              <a:lstStyle/>
              <a:p>
                <a:pPr defTabSz="548525">
                  <a:defRPr/>
                </a:pPr>
                <a:r>
                  <a:rPr lang="en-US" sz="2000">
                    <a:solidFill>
                      <a:schemeClr val="bg1"/>
                    </a:solidFill>
                    <a:latin typeface="NVIDIA Sans" panose="020B0503020203020204" pitchFamily="34" charset="0"/>
                    <a:ea typeface="Trebuchet MS" charset="0"/>
                    <a:cs typeface="NVIDIA Sans" panose="020B0503020203020204" pitchFamily="34" charset="0"/>
                  </a:rPr>
                  <a:t>10</a:t>
                </a:r>
                <a:r>
                  <a:rPr lang="en-US" sz="2000" baseline="30000">
                    <a:solidFill>
                      <a:schemeClr val="bg1"/>
                    </a:solidFill>
                    <a:latin typeface="NVIDIA Sans" panose="020B0503020203020204" pitchFamily="34" charset="0"/>
                    <a:ea typeface="Trebuchet MS" charset="0"/>
                    <a:cs typeface="NVIDIA Sans" panose="020B0503020203020204" pitchFamily="34" charset="0"/>
                  </a:rPr>
                  <a:t>8</a:t>
                </a:r>
              </a:p>
            </p:txBody>
          </p:sp>
          <p:sp>
            <p:nvSpPr>
              <p:cNvPr id="104" name="TextBox 103">
                <a:extLst>
                  <a:ext uri="{FF2B5EF4-FFF2-40B4-BE49-F238E27FC236}">
                    <a16:creationId xmlns:a16="http://schemas.microsoft.com/office/drawing/2014/main" id="{0E532C21-C4C4-AD0B-F1FA-D607ADACD350}"/>
                  </a:ext>
                </a:extLst>
              </p:cNvPr>
              <p:cNvSpPr txBox="1"/>
              <p:nvPr/>
            </p:nvSpPr>
            <p:spPr>
              <a:xfrm>
                <a:off x="3371209" y="12907842"/>
                <a:ext cx="909669" cy="542631"/>
              </a:xfrm>
              <a:prstGeom prst="rect">
                <a:avLst/>
              </a:prstGeom>
              <a:noFill/>
            </p:spPr>
            <p:txBody>
              <a:bodyPr wrap="none" rtlCol="0">
                <a:spAutoFit/>
              </a:bodyPr>
              <a:lstStyle/>
              <a:p>
                <a:pPr defTabSz="548525">
                  <a:defRPr/>
                </a:pPr>
                <a:r>
                  <a:rPr lang="en-US" sz="2000">
                    <a:solidFill>
                      <a:schemeClr val="bg1"/>
                    </a:solidFill>
                    <a:latin typeface="NVIDIA Sans" panose="020B0503020203020204" pitchFamily="34" charset="0"/>
                    <a:ea typeface="Trebuchet MS" charset="0"/>
                    <a:cs typeface="NVIDIA Sans" panose="020B0503020203020204" pitchFamily="34" charset="0"/>
                  </a:rPr>
                  <a:t>10</a:t>
                </a:r>
                <a:r>
                  <a:rPr lang="en-US" sz="2000" baseline="30000">
                    <a:solidFill>
                      <a:schemeClr val="bg1"/>
                    </a:solidFill>
                    <a:latin typeface="NVIDIA Sans" panose="020B0503020203020204" pitchFamily="34" charset="0"/>
                    <a:ea typeface="Trebuchet MS" charset="0"/>
                    <a:cs typeface="NVIDIA Sans" panose="020B0503020203020204" pitchFamily="34" charset="0"/>
                  </a:rPr>
                  <a:t>1</a:t>
                </a:r>
              </a:p>
            </p:txBody>
          </p:sp>
          <p:sp>
            <p:nvSpPr>
              <p:cNvPr id="105" name="TextBox 104">
                <a:extLst>
                  <a:ext uri="{FF2B5EF4-FFF2-40B4-BE49-F238E27FC236}">
                    <a16:creationId xmlns:a16="http://schemas.microsoft.com/office/drawing/2014/main" id="{2C5E1725-4879-25E5-68D4-3A748F5E5F88}"/>
                  </a:ext>
                </a:extLst>
              </p:cNvPr>
              <p:cNvSpPr txBox="1"/>
              <p:nvPr/>
            </p:nvSpPr>
            <p:spPr>
              <a:xfrm>
                <a:off x="11124078" y="5140480"/>
                <a:ext cx="2655297" cy="542632"/>
              </a:xfrm>
              <a:prstGeom prst="rect">
                <a:avLst/>
              </a:prstGeom>
              <a:noFill/>
            </p:spPr>
            <p:txBody>
              <a:bodyPr wrap="square" rtlCol="0" anchor="ctr">
                <a:spAutoFit/>
              </a:bodyPr>
              <a:lstStyle/>
              <a:p>
                <a:pPr algn="r" defTabSz="548525">
                  <a:defRPr/>
                </a:pPr>
                <a:r>
                  <a:rPr lang="en-US" sz="2000">
                    <a:solidFill>
                      <a:schemeClr val="bg1"/>
                    </a:solidFill>
                    <a:latin typeface="NVIDIA Sans" panose="020B0503020203020204" pitchFamily="34" charset="0"/>
                  </a:rPr>
                  <a:t>AI</a:t>
                </a:r>
              </a:p>
            </p:txBody>
          </p:sp>
          <p:sp>
            <p:nvSpPr>
              <p:cNvPr id="106" name="TextBox 105">
                <a:extLst>
                  <a:ext uri="{FF2B5EF4-FFF2-40B4-BE49-F238E27FC236}">
                    <a16:creationId xmlns:a16="http://schemas.microsoft.com/office/drawing/2014/main" id="{63FD0161-D87C-1F33-1309-9AD432BBFB7B}"/>
                  </a:ext>
                </a:extLst>
              </p:cNvPr>
              <p:cNvSpPr txBox="1"/>
              <p:nvPr/>
            </p:nvSpPr>
            <p:spPr>
              <a:xfrm>
                <a:off x="10555366" y="7878297"/>
                <a:ext cx="2586506" cy="1029970"/>
              </a:xfrm>
              <a:prstGeom prst="rect">
                <a:avLst/>
              </a:prstGeom>
              <a:noFill/>
            </p:spPr>
            <p:txBody>
              <a:bodyPr wrap="square" rtlCol="0" anchor="ctr">
                <a:spAutoFit/>
              </a:bodyPr>
              <a:lstStyle/>
              <a:p>
                <a:pPr algn="r" defTabSz="548525">
                  <a:defRPr/>
                </a:pPr>
                <a:r>
                  <a:rPr lang="en-US" sz="2000">
                    <a:solidFill>
                      <a:schemeClr val="bg1"/>
                    </a:solidFill>
                    <a:latin typeface="NVIDIA Sans" panose="020B0503020203020204" pitchFamily="34" charset="0"/>
                  </a:rPr>
                  <a:t>SCALE</a:t>
                </a:r>
              </a:p>
              <a:p>
                <a:pPr algn="r" defTabSz="548525">
                  <a:defRPr/>
                </a:pPr>
                <a:r>
                  <a:rPr lang="en-US" sz="2000">
                    <a:solidFill>
                      <a:schemeClr val="bg1"/>
                    </a:solidFill>
                    <a:latin typeface="NVIDIA Sans" panose="020B0503020203020204" pitchFamily="34" charset="0"/>
                  </a:rPr>
                  <a:t>UP </a:t>
                </a:r>
                <a:r>
                  <a:rPr lang="en-US" sz="2000">
                    <a:solidFill>
                      <a:schemeClr val="bg1"/>
                    </a:solidFill>
                    <a:latin typeface="NVIDIA Sans" panose="020B0503020203020204" pitchFamily="34" charset="0"/>
                    <a:cs typeface="Arial" panose="020B0604020202020204" pitchFamily="34" charset="0"/>
                  </a:rPr>
                  <a:t>&amp;</a:t>
                </a:r>
                <a:r>
                  <a:rPr lang="en-US" sz="2000">
                    <a:solidFill>
                      <a:schemeClr val="bg1"/>
                    </a:solidFill>
                    <a:latin typeface="NVIDIA Sans" panose="020B0503020203020204" pitchFamily="34" charset="0"/>
                  </a:rPr>
                  <a:t> OUT</a:t>
                </a:r>
              </a:p>
            </p:txBody>
          </p:sp>
          <p:sp>
            <p:nvSpPr>
              <p:cNvPr id="107" name="TextBox 106">
                <a:extLst>
                  <a:ext uri="{FF2B5EF4-FFF2-40B4-BE49-F238E27FC236}">
                    <a16:creationId xmlns:a16="http://schemas.microsoft.com/office/drawing/2014/main" id="{781E9D1A-8230-ABF3-3504-1738562AC57E}"/>
                  </a:ext>
                </a:extLst>
              </p:cNvPr>
              <p:cNvSpPr txBox="1"/>
              <p:nvPr/>
            </p:nvSpPr>
            <p:spPr>
              <a:xfrm>
                <a:off x="7683092" y="11219961"/>
                <a:ext cx="3628882" cy="1030983"/>
              </a:xfrm>
              <a:prstGeom prst="rect">
                <a:avLst/>
              </a:prstGeom>
              <a:noFill/>
            </p:spPr>
            <p:txBody>
              <a:bodyPr wrap="square" rtlCol="0" anchor="ctr">
                <a:spAutoFit/>
              </a:bodyPr>
              <a:lstStyle/>
              <a:p>
                <a:pPr algn="r" defTabSz="548525">
                  <a:defRPr/>
                </a:pPr>
                <a:r>
                  <a:rPr lang="en-US" sz="2000">
                    <a:solidFill>
                      <a:schemeClr val="bg1"/>
                    </a:solidFill>
                    <a:latin typeface="NVIDIA Sans" panose="020B0503020203020204" pitchFamily="34" charset="0"/>
                  </a:rPr>
                  <a:t>ACCELERATED</a:t>
                </a:r>
              </a:p>
              <a:p>
                <a:pPr algn="r" defTabSz="548525">
                  <a:defRPr/>
                </a:pPr>
                <a:r>
                  <a:rPr lang="en-US" sz="2000">
                    <a:solidFill>
                      <a:schemeClr val="bg1"/>
                    </a:solidFill>
                    <a:latin typeface="NVIDIA Sans" panose="020B0503020203020204" pitchFamily="34" charset="0"/>
                  </a:rPr>
                  <a:t>COMPUTING</a:t>
                </a:r>
              </a:p>
            </p:txBody>
          </p:sp>
        </p:grpSp>
        <p:sp>
          <p:nvSpPr>
            <p:cNvPr id="182" name="TextBox 181">
              <a:extLst>
                <a:ext uri="{FF2B5EF4-FFF2-40B4-BE49-F238E27FC236}">
                  <a16:creationId xmlns:a16="http://schemas.microsoft.com/office/drawing/2014/main" id="{D813DABC-E484-F243-5C78-0881C029E9E1}"/>
                </a:ext>
              </a:extLst>
            </p:cNvPr>
            <p:cNvSpPr txBox="1"/>
            <p:nvPr/>
          </p:nvSpPr>
          <p:spPr>
            <a:xfrm>
              <a:off x="27518951" y="4821272"/>
              <a:ext cx="5869941" cy="707886"/>
            </a:xfrm>
            <a:prstGeom prst="rect">
              <a:avLst/>
            </a:prstGeom>
            <a:noFill/>
          </p:spPr>
          <p:txBody>
            <a:bodyPr wrap="none" rtlCol="0">
              <a:spAutoFit/>
            </a:bodyPr>
            <a:lstStyle/>
            <a:p>
              <a:pPr algn="ctr"/>
              <a:r>
                <a:rPr lang="en-US" sz="4000">
                  <a:solidFill>
                    <a:schemeClr val="bg1"/>
                  </a:solidFill>
                  <a:latin typeface="NVIDIA Sans" panose="020B0503020203020204" pitchFamily="34" charset="0"/>
                  <a:cs typeface="NVIDIA Sans" panose="020B0503020203020204" pitchFamily="34" charset="0"/>
                </a:rPr>
                <a:t>Moore’s Law Has Ended</a:t>
              </a:r>
            </a:p>
          </p:txBody>
        </p:sp>
      </p:grpSp>
      <p:grpSp>
        <p:nvGrpSpPr>
          <p:cNvPr id="12" name="Group 11">
            <a:extLst>
              <a:ext uri="{FF2B5EF4-FFF2-40B4-BE49-F238E27FC236}">
                <a16:creationId xmlns:a16="http://schemas.microsoft.com/office/drawing/2014/main" id="{B9C7FC8F-E2F2-6C7C-2F55-B5AB0EA086AC}"/>
              </a:ext>
            </a:extLst>
          </p:cNvPr>
          <p:cNvGrpSpPr/>
          <p:nvPr/>
        </p:nvGrpSpPr>
        <p:grpSpPr>
          <a:xfrm>
            <a:off x="2021609" y="4887129"/>
            <a:ext cx="8728928" cy="12622561"/>
            <a:chOff x="2021609" y="4887129"/>
            <a:chExt cx="8728928" cy="12622561"/>
          </a:xfrm>
        </p:grpSpPr>
        <p:grpSp>
          <p:nvGrpSpPr>
            <p:cNvPr id="9" name="Group 8">
              <a:extLst>
                <a:ext uri="{FF2B5EF4-FFF2-40B4-BE49-F238E27FC236}">
                  <a16:creationId xmlns:a16="http://schemas.microsoft.com/office/drawing/2014/main" id="{42FC4169-7D6E-1F1E-60CD-1431655306B7}"/>
                </a:ext>
              </a:extLst>
            </p:cNvPr>
            <p:cNvGrpSpPr/>
            <p:nvPr/>
          </p:nvGrpSpPr>
          <p:grpSpPr>
            <a:xfrm>
              <a:off x="2021610" y="7239746"/>
              <a:ext cx="8670051" cy="10269944"/>
              <a:chOff x="18189317" y="6125875"/>
              <a:chExt cx="14358434" cy="10269944"/>
            </a:xfrm>
          </p:grpSpPr>
          <p:graphicFrame>
            <p:nvGraphicFramePr>
              <p:cNvPr id="10" name="Google Shape;3004;p3">
                <a:extLst>
                  <a:ext uri="{FF2B5EF4-FFF2-40B4-BE49-F238E27FC236}">
                    <a16:creationId xmlns:a16="http://schemas.microsoft.com/office/drawing/2014/main" id="{609D025E-9973-9E95-A2C5-88587FC703A8}"/>
                  </a:ext>
                </a:extLst>
              </p:cNvPr>
              <p:cNvGraphicFramePr>
                <a:graphicFrameLocks noChangeAspect="1"/>
              </p:cNvGraphicFramePr>
              <p:nvPr>
                <p:extLst>
                  <p:ext uri="{D42A27DB-BD31-4B8C-83A1-F6EECF244321}">
                    <p14:modId xmlns:p14="http://schemas.microsoft.com/office/powerpoint/2010/main" val="994066066"/>
                  </p:ext>
                </p:extLst>
              </p:nvPr>
            </p:nvGraphicFramePr>
            <p:xfrm>
              <a:off x="18965532" y="6125875"/>
              <a:ext cx="13582219" cy="10269944"/>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7FA64AEB-DB7F-B183-8955-B80ED0CA398F}"/>
                  </a:ext>
                </a:extLst>
              </p:cNvPr>
              <p:cNvSpPr txBox="1"/>
              <p:nvPr/>
            </p:nvSpPr>
            <p:spPr>
              <a:xfrm rot="16200000">
                <a:off x="14485996" y="10664965"/>
                <a:ext cx="8273144" cy="866502"/>
              </a:xfrm>
              <a:prstGeom prst="rect">
                <a:avLst/>
              </a:prstGeom>
              <a:noFill/>
            </p:spPr>
            <p:txBody>
              <a:bodyPr wrap="square">
                <a:spAutoFit/>
              </a:bodyPr>
              <a:lstStyle/>
              <a:p>
                <a:pPr algn="ctr" rtl="0">
                  <a:spcBef>
                    <a:spcPts val="0"/>
                  </a:spcBef>
                  <a:spcAft>
                    <a:spcPts val="0"/>
                  </a:spcAft>
                </a:pPr>
                <a:r>
                  <a:rPr lang="en-US" sz="2800" u="none" strike="noStrike">
                    <a:solidFill>
                      <a:srgbClr val="000000"/>
                    </a:solidFill>
                    <a:effectLst/>
                    <a:latin typeface="NVIDIA Sans" panose="020B0503020203020204" pitchFamily="34" charset="0"/>
                    <a:cs typeface="NVIDIA Sans" panose="020B0503020203020204" pitchFamily="34" charset="0"/>
                  </a:rPr>
                  <a:t>Data Generated (Zettabytes)</a:t>
                </a:r>
                <a:endParaRPr lang="en-US" sz="2800">
                  <a:latin typeface="NVIDIA Sans" panose="020B0503020203020204" pitchFamily="34" charset="0"/>
                  <a:cs typeface="NVIDIA Sans" panose="020B0503020203020204" pitchFamily="34" charset="0"/>
                </a:endParaRPr>
              </a:p>
            </p:txBody>
          </p:sp>
        </p:grpSp>
        <p:sp>
          <p:nvSpPr>
            <p:cNvPr id="184" name="TextBox 183">
              <a:extLst>
                <a:ext uri="{FF2B5EF4-FFF2-40B4-BE49-F238E27FC236}">
                  <a16:creationId xmlns:a16="http://schemas.microsoft.com/office/drawing/2014/main" id="{D8E55C68-180B-66E1-01DF-8EACF7AD14BB}"/>
                </a:ext>
              </a:extLst>
            </p:cNvPr>
            <p:cNvSpPr txBox="1"/>
            <p:nvPr/>
          </p:nvSpPr>
          <p:spPr>
            <a:xfrm>
              <a:off x="2021609" y="4887129"/>
              <a:ext cx="8728928" cy="707886"/>
            </a:xfrm>
            <a:prstGeom prst="rect">
              <a:avLst/>
            </a:prstGeom>
            <a:noFill/>
          </p:spPr>
          <p:txBody>
            <a:bodyPr wrap="none" rtlCol="0">
              <a:spAutoFit/>
            </a:bodyPr>
            <a:lstStyle/>
            <a:p>
              <a:pPr algn="ctr"/>
              <a:r>
                <a:rPr lang="en-US" sz="4000">
                  <a:solidFill>
                    <a:schemeClr val="bg1"/>
                  </a:solidFill>
                  <a:latin typeface="NVIDIA Sans" panose="020B0503020203020204" pitchFamily="34" charset="0"/>
                  <a:cs typeface="NVIDIA Sans" panose="020B0503020203020204" pitchFamily="34" charset="0"/>
                </a:rPr>
                <a:t>Petabytes of Data Generated Yearly</a:t>
              </a:r>
            </a:p>
          </p:txBody>
        </p:sp>
      </p:grpSp>
      <p:cxnSp>
        <p:nvCxnSpPr>
          <p:cNvPr id="3" name="Straight Connector 2">
            <a:extLst>
              <a:ext uri="{FF2B5EF4-FFF2-40B4-BE49-F238E27FC236}">
                <a16:creationId xmlns:a16="http://schemas.microsoft.com/office/drawing/2014/main" id="{098CBD5D-CF02-74CA-4FB1-187D37C1385D}"/>
              </a:ext>
            </a:extLst>
          </p:cNvPr>
          <p:cNvCxnSpPr>
            <a:cxnSpLocks/>
          </p:cNvCxnSpPr>
          <p:nvPr/>
        </p:nvCxnSpPr>
        <p:spPr>
          <a:xfrm flipH="1">
            <a:off x="27070355" y="9365144"/>
            <a:ext cx="0" cy="7214791"/>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5EF75C7-0E8F-CD53-7EB2-3EB637EE5B86}"/>
              </a:ext>
            </a:extLst>
          </p:cNvPr>
          <p:cNvGrpSpPr/>
          <p:nvPr/>
        </p:nvGrpSpPr>
        <p:grpSpPr>
          <a:xfrm>
            <a:off x="13535874" y="4892336"/>
            <a:ext cx="9677138" cy="12357806"/>
            <a:chOff x="13579967" y="4892336"/>
            <a:chExt cx="9677138" cy="12357806"/>
          </a:xfrm>
        </p:grpSpPr>
        <p:sp>
          <p:nvSpPr>
            <p:cNvPr id="183" name="TextBox 182">
              <a:extLst>
                <a:ext uri="{FF2B5EF4-FFF2-40B4-BE49-F238E27FC236}">
                  <a16:creationId xmlns:a16="http://schemas.microsoft.com/office/drawing/2014/main" id="{616D7999-3466-0934-D7A3-453F12131AD0}"/>
                </a:ext>
              </a:extLst>
            </p:cNvPr>
            <p:cNvSpPr txBox="1"/>
            <p:nvPr/>
          </p:nvSpPr>
          <p:spPr>
            <a:xfrm>
              <a:off x="13847061" y="4892336"/>
              <a:ext cx="9142951" cy="707886"/>
            </a:xfrm>
            <a:prstGeom prst="rect">
              <a:avLst/>
            </a:prstGeom>
            <a:noFill/>
          </p:spPr>
          <p:txBody>
            <a:bodyPr wrap="none" rtlCol="0">
              <a:spAutoFit/>
            </a:bodyPr>
            <a:lstStyle/>
            <a:p>
              <a:pPr algn="ctr"/>
              <a:r>
                <a:rPr lang="en-US" sz="4000">
                  <a:solidFill>
                    <a:schemeClr val="bg1"/>
                  </a:solidFill>
                  <a:latin typeface="NVIDIA Sans" panose="020B0503020203020204" pitchFamily="34" charset="0"/>
                  <a:cs typeface="NVIDIA Sans" panose="020B0503020203020204" pitchFamily="34" charset="0"/>
                </a:rPr>
                <a:t>LLMs Trained on Internet Scale Data</a:t>
              </a:r>
            </a:p>
          </p:txBody>
        </p:sp>
        <p:grpSp>
          <p:nvGrpSpPr>
            <p:cNvPr id="2" name="Group 1">
              <a:extLst>
                <a:ext uri="{FF2B5EF4-FFF2-40B4-BE49-F238E27FC236}">
                  <a16:creationId xmlns:a16="http://schemas.microsoft.com/office/drawing/2014/main" id="{401A88B4-90D6-1B53-71F8-1B64969B12D0}"/>
                </a:ext>
              </a:extLst>
            </p:cNvPr>
            <p:cNvGrpSpPr/>
            <p:nvPr/>
          </p:nvGrpSpPr>
          <p:grpSpPr>
            <a:xfrm>
              <a:off x="13579967" y="6866702"/>
              <a:ext cx="9677138" cy="10383440"/>
              <a:chOff x="13674615" y="6866702"/>
              <a:chExt cx="9677138" cy="10383440"/>
            </a:xfrm>
          </p:grpSpPr>
          <p:sp>
            <p:nvSpPr>
              <p:cNvPr id="6" name="TextBox 5">
                <a:extLst>
                  <a:ext uri="{FF2B5EF4-FFF2-40B4-BE49-F238E27FC236}">
                    <a16:creationId xmlns:a16="http://schemas.microsoft.com/office/drawing/2014/main" id="{CF92D323-1EA9-77F8-938F-526558FFD731}"/>
                  </a:ext>
                </a:extLst>
              </p:cNvPr>
              <p:cNvSpPr txBox="1"/>
              <p:nvPr/>
            </p:nvSpPr>
            <p:spPr>
              <a:xfrm>
                <a:off x="14840826" y="6866702"/>
                <a:ext cx="8510927" cy="461665"/>
              </a:xfrm>
              <a:prstGeom prst="rect">
                <a:avLst/>
              </a:prstGeom>
              <a:noFill/>
            </p:spPr>
            <p:txBody>
              <a:bodyPr wrap="square" rtlCol="0">
                <a:spAutoFit/>
              </a:bodyPr>
              <a:lstStyle/>
              <a:p>
                <a:r>
                  <a:rPr lang="en-US" sz="2400">
                    <a:solidFill>
                      <a:srgbClr val="156082"/>
                    </a:solidFill>
                    <a:latin typeface="NVIDIA Sans" panose="020B0503020203020204" pitchFamily="34" charset="0"/>
                    <a:cs typeface="NVIDIA Sans" panose="020B0503020203020204" pitchFamily="34" charset="0"/>
                  </a:rPr>
                  <a:t> Compute FLOPs Pre-Transformer Era: 3000x in 5 Years </a:t>
                </a:r>
              </a:p>
            </p:txBody>
          </p:sp>
          <p:sp>
            <p:nvSpPr>
              <p:cNvPr id="8" name="TextBox 7">
                <a:extLst>
                  <a:ext uri="{FF2B5EF4-FFF2-40B4-BE49-F238E27FC236}">
                    <a16:creationId xmlns:a16="http://schemas.microsoft.com/office/drawing/2014/main" id="{B175ECCD-725E-A1C0-FC1A-5E078DEB773A}"/>
                  </a:ext>
                </a:extLst>
              </p:cNvPr>
              <p:cNvSpPr txBox="1"/>
              <p:nvPr/>
            </p:nvSpPr>
            <p:spPr>
              <a:xfrm>
                <a:off x="15090761" y="7364330"/>
                <a:ext cx="8011056" cy="461665"/>
              </a:xfrm>
              <a:prstGeom prst="rect">
                <a:avLst/>
              </a:prstGeom>
              <a:noFill/>
            </p:spPr>
            <p:txBody>
              <a:bodyPr wrap="square" rtlCol="0">
                <a:spAutoFit/>
              </a:bodyPr>
              <a:lstStyle/>
              <a:p>
                <a:r>
                  <a:rPr lang="en-US" sz="2400">
                    <a:solidFill>
                      <a:srgbClr val="52A622"/>
                    </a:solidFill>
                    <a:latin typeface="NVIDIA Sans" panose="020B0503020203020204" pitchFamily="34" charset="0"/>
                    <a:cs typeface="NVIDIA Sans" panose="020B0503020203020204" pitchFamily="34" charset="0"/>
                  </a:rPr>
                  <a:t>Compute FLOPs Transformer Era: 20,000x in 5 Years </a:t>
                </a:r>
              </a:p>
            </p:txBody>
          </p:sp>
          <p:sp>
            <p:nvSpPr>
              <p:cNvPr id="13" name="TextBox 12">
                <a:extLst>
                  <a:ext uri="{FF2B5EF4-FFF2-40B4-BE49-F238E27FC236}">
                    <a16:creationId xmlns:a16="http://schemas.microsoft.com/office/drawing/2014/main" id="{BE0AE148-BC4F-449C-D126-315F6C4FF00F}"/>
                  </a:ext>
                </a:extLst>
              </p:cNvPr>
              <p:cNvSpPr txBox="1"/>
              <p:nvPr/>
            </p:nvSpPr>
            <p:spPr>
              <a:xfrm>
                <a:off x="14469967" y="13334444"/>
                <a:ext cx="903553"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10</a:t>
                </a:r>
                <a:r>
                  <a:rPr lang="en-US" sz="2000" baseline="30000">
                    <a:solidFill>
                      <a:schemeClr val="bg1"/>
                    </a:solidFill>
                    <a:latin typeface="NVIDIA Sans" panose="020B0503020203020204" pitchFamily="34" charset="0"/>
                    <a:cs typeface="NVIDIA Sans" panose="020B0503020203020204" pitchFamily="34" charset="0"/>
                  </a:rPr>
                  <a:t>19</a:t>
                </a:r>
              </a:p>
            </p:txBody>
          </p:sp>
          <p:sp>
            <p:nvSpPr>
              <p:cNvPr id="14" name="TextBox 13">
                <a:extLst>
                  <a:ext uri="{FF2B5EF4-FFF2-40B4-BE49-F238E27FC236}">
                    <a16:creationId xmlns:a16="http://schemas.microsoft.com/office/drawing/2014/main" id="{7E24701B-E337-7F2F-066C-4632C71D955A}"/>
                  </a:ext>
                </a:extLst>
              </p:cNvPr>
              <p:cNvSpPr txBox="1"/>
              <p:nvPr/>
            </p:nvSpPr>
            <p:spPr>
              <a:xfrm>
                <a:off x="14469967" y="12541797"/>
                <a:ext cx="903553"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10</a:t>
                </a:r>
                <a:r>
                  <a:rPr lang="en-US" sz="2000" baseline="30000">
                    <a:solidFill>
                      <a:schemeClr val="bg1"/>
                    </a:solidFill>
                    <a:latin typeface="NVIDIA Sans" panose="020B0503020203020204" pitchFamily="34" charset="0"/>
                    <a:cs typeface="NVIDIA Sans" panose="020B0503020203020204" pitchFamily="34" charset="0"/>
                  </a:rPr>
                  <a:t>20</a:t>
                </a:r>
              </a:p>
            </p:txBody>
          </p:sp>
          <p:sp>
            <p:nvSpPr>
              <p:cNvPr id="15" name="TextBox 14">
                <a:extLst>
                  <a:ext uri="{FF2B5EF4-FFF2-40B4-BE49-F238E27FC236}">
                    <a16:creationId xmlns:a16="http://schemas.microsoft.com/office/drawing/2014/main" id="{534FC4DC-2B93-71B0-8EDA-50FC51DA7F2F}"/>
                  </a:ext>
                </a:extLst>
              </p:cNvPr>
              <p:cNvSpPr txBox="1"/>
              <p:nvPr/>
            </p:nvSpPr>
            <p:spPr>
              <a:xfrm>
                <a:off x="14469967" y="11749147"/>
                <a:ext cx="903553"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10</a:t>
                </a:r>
                <a:r>
                  <a:rPr lang="en-US" sz="2000" baseline="30000">
                    <a:solidFill>
                      <a:schemeClr val="bg1"/>
                    </a:solidFill>
                    <a:latin typeface="NVIDIA Sans" panose="020B0503020203020204" pitchFamily="34" charset="0"/>
                    <a:cs typeface="NVIDIA Sans" panose="020B0503020203020204" pitchFamily="34" charset="0"/>
                  </a:rPr>
                  <a:t>21</a:t>
                </a:r>
              </a:p>
            </p:txBody>
          </p:sp>
          <p:sp>
            <p:nvSpPr>
              <p:cNvPr id="16" name="TextBox 15">
                <a:extLst>
                  <a:ext uri="{FF2B5EF4-FFF2-40B4-BE49-F238E27FC236}">
                    <a16:creationId xmlns:a16="http://schemas.microsoft.com/office/drawing/2014/main" id="{742B343E-01F7-9836-AB70-BB4C0A4E2501}"/>
                  </a:ext>
                </a:extLst>
              </p:cNvPr>
              <p:cNvSpPr txBox="1"/>
              <p:nvPr/>
            </p:nvSpPr>
            <p:spPr>
              <a:xfrm>
                <a:off x="14469965" y="10956497"/>
                <a:ext cx="723842"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10</a:t>
                </a:r>
                <a:r>
                  <a:rPr lang="en-US" sz="2000" baseline="30000">
                    <a:solidFill>
                      <a:schemeClr val="bg1"/>
                    </a:solidFill>
                    <a:latin typeface="NVIDIA Sans" panose="020B0503020203020204" pitchFamily="34" charset="0"/>
                    <a:cs typeface="NVIDIA Sans" panose="020B0503020203020204" pitchFamily="34" charset="0"/>
                  </a:rPr>
                  <a:t>22</a:t>
                </a:r>
              </a:p>
            </p:txBody>
          </p:sp>
          <p:sp>
            <p:nvSpPr>
              <p:cNvPr id="17" name="TextBox 16">
                <a:extLst>
                  <a:ext uri="{FF2B5EF4-FFF2-40B4-BE49-F238E27FC236}">
                    <a16:creationId xmlns:a16="http://schemas.microsoft.com/office/drawing/2014/main" id="{F22FBB13-CC6D-999A-0D5C-5D323A512818}"/>
                  </a:ext>
                </a:extLst>
              </p:cNvPr>
              <p:cNvSpPr txBox="1"/>
              <p:nvPr/>
            </p:nvSpPr>
            <p:spPr>
              <a:xfrm>
                <a:off x="14469967" y="8578552"/>
                <a:ext cx="903553"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10</a:t>
                </a:r>
                <a:r>
                  <a:rPr lang="en-US" sz="2000" baseline="30000">
                    <a:solidFill>
                      <a:schemeClr val="bg1"/>
                    </a:solidFill>
                    <a:latin typeface="NVIDIA Sans" panose="020B0503020203020204" pitchFamily="34" charset="0"/>
                    <a:cs typeface="NVIDIA Sans" panose="020B0503020203020204" pitchFamily="34" charset="0"/>
                  </a:rPr>
                  <a:t>25</a:t>
                </a:r>
              </a:p>
            </p:txBody>
          </p:sp>
          <p:sp>
            <p:nvSpPr>
              <p:cNvPr id="18" name="TextBox 17">
                <a:extLst>
                  <a:ext uri="{FF2B5EF4-FFF2-40B4-BE49-F238E27FC236}">
                    <a16:creationId xmlns:a16="http://schemas.microsoft.com/office/drawing/2014/main" id="{F8944534-1CB4-D8CA-377A-D7589F6601DE}"/>
                  </a:ext>
                </a:extLst>
              </p:cNvPr>
              <p:cNvSpPr txBox="1"/>
              <p:nvPr/>
            </p:nvSpPr>
            <p:spPr>
              <a:xfrm>
                <a:off x="14473129" y="9371202"/>
                <a:ext cx="903553"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10</a:t>
                </a:r>
                <a:r>
                  <a:rPr lang="en-US" sz="2000" baseline="30000">
                    <a:solidFill>
                      <a:schemeClr val="bg1"/>
                    </a:solidFill>
                    <a:latin typeface="NVIDIA Sans" panose="020B0503020203020204" pitchFamily="34" charset="0"/>
                    <a:cs typeface="NVIDIA Sans" panose="020B0503020203020204" pitchFamily="34" charset="0"/>
                  </a:rPr>
                  <a:t>24</a:t>
                </a:r>
              </a:p>
            </p:txBody>
          </p:sp>
          <p:sp>
            <p:nvSpPr>
              <p:cNvPr id="19" name="TextBox 18">
                <a:extLst>
                  <a:ext uri="{FF2B5EF4-FFF2-40B4-BE49-F238E27FC236}">
                    <a16:creationId xmlns:a16="http://schemas.microsoft.com/office/drawing/2014/main" id="{1FBB8D17-B127-A721-5874-903970AEBDCA}"/>
                  </a:ext>
                </a:extLst>
              </p:cNvPr>
              <p:cNvSpPr txBox="1"/>
              <p:nvPr/>
            </p:nvSpPr>
            <p:spPr>
              <a:xfrm>
                <a:off x="14460999" y="14127094"/>
                <a:ext cx="903553"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10</a:t>
                </a:r>
                <a:r>
                  <a:rPr lang="en-US" sz="2000" baseline="30000">
                    <a:solidFill>
                      <a:schemeClr val="bg1"/>
                    </a:solidFill>
                    <a:latin typeface="NVIDIA Sans" panose="020B0503020203020204" pitchFamily="34" charset="0"/>
                    <a:cs typeface="NVIDIA Sans" panose="020B0503020203020204" pitchFamily="34" charset="0"/>
                  </a:rPr>
                  <a:t>18</a:t>
                </a:r>
              </a:p>
            </p:txBody>
          </p:sp>
          <p:sp>
            <p:nvSpPr>
              <p:cNvPr id="20" name="TextBox 19">
                <a:extLst>
                  <a:ext uri="{FF2B5EF4-FFF2-40B4-BE49-F238E27FC236}">
                    <a16:creationId xmlns:a16="http://schemas.microsoft.com/office/drawing/2014/main" id="{974DB589-A41B-6669-1E73-2C31D757A314}"/>
                  </a:ext>
                </a:extLst>
              </p:cNvPr>
              <p:cNvSpPr txBox="1"/>
              <p:nvPr/>
            </p:nvSpPr>
            <p:spPr>
              <a:xfrm>
                <a:off x="14589808" y="15756364"/>
                <a:ext cx="729885"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10</a:t>
                </a:r>
                <a:r>
                  <a:rPr lang="en-US" sz="2000" baseline="30000">
                    <a:solidFill>
                      <a:schemeClr val="bg1"/>
                    </a:solidFill>
                    <a:latin typeface="NVIDIA Sans" panose="020B0503020203020204" pitchFamily="34" charset="0"/>
                    <a:cs typeface="NVIDIA Sans" panose="020B0503020203020204" pitchFamily="34" charset="0"/>
                  </a:rPr>
                  <a:t>16</a:t>
                </a:r>
              </a:p>
            </p:txBody>
          </p:sp>
          <p:sp>
            <p:nvSpPr>
              <p:cNvPr id="21" name="TextBox 20">
                <a:extLst>
                  <a:ext uri="{FF2B5EF4-FFF2-40B4-BE49-F238E27FC236}">
                    <a16:creationId xmlns:a16="http://schemas.microsoft.com/office/drawing/2014/main" id="{7ECE5E81-102F-1C31-1F9B-8B65AD5981F8}"/>
                  </a:ext>
                </a:extLst>
              </p:cNvPr>
              <p:cNvSpPr txBox="1"/>
              <p:nvPr/>
            </p:nvSpPr>
            <p:spPr>
              <a:xfrm>
                <a:off x="14525676" y="15048387"/>
                <a:ext cx="903553"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10</a:t>
                </a:r>
                <a:r>
                  <a:rPr lang="en-US" sz="2000" baseline="30000">
                    <a:solidFill>
                      <a:schemeClr val="bg1"/>
                    </a:solidFill>
                    <a:latin typeface="NVIDIA Sans" panose="020B0503020203020204" pitchFamily="34" charset="0"/>
                    <a:cs typeface="NVIDIA Sans" panose="020B0503020203020204" pitchFamily="34" charset="0"/>
                  </a:rPr>
                  <a:t>17</a:t>
                </a:r>
              </a:p>
            </p:txBody>
          </p:sp>
          <p:sp>
            <p:nvSpPr>
              <p:cNvPr id="22" name="TextBox 21">
                <a:extLst>
                  <a:ext uri="{FF2B5EF4-FFF2-40B4-BE49-F238E27FC236}">
                    <a16:creationId xmlns:a16="http://schemas.microsoft.com/office/drawing/2014/main" id="{D412413B-BA3A-2FC7-5F4E-AF9659446246}"/>
                  </a:ext>
                </a:extLst>
              </p:cNvPr>
              <p:cNvSpPr txBox="1"/>
              <p:nvPr/>
            </p:nvSpPr>
            <p:spPr>
              <a:xfrm>
                <a:off x="14469967" y="10163850"/>
                <a:ext cx="903553"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10</a:t>
                </a:r>
                <a:r>
                  <a:rPr lang="en-US" sz="2000" baseline="30000">
                    <a:solidFill>
                      <a:schemeClr val="bg1"/>
                    </a:solidFill>
                    <a:latin typeface="NVIDIA Sans" panose="020B0503020203020204" pitchFamily="34" charset="0"/>
                    <a:cs typeface="NVIDIA Sans" panose="020B0503020203020204" pitchFamily="34" charset="0"/>
                  </a:rPr>
                  <a:t>23</a:t>
                </a:r>
              </a:p>
            </p:txBody>
          </p:sp>
          <p:sp>
            <p:nvSpPr>
              <p:cNvPr id="23" name="TextBox 22">
                <a:extLst>
                  <a:ext uri="{FF2B5EF4-FFF2-40B4-BE49-F238E27FC236}">
                    <a16:creationId xmlns:a16="http://schemas.microsoft.com/office/drawing/2014/main" id="{A2D663A7-4DDC-65A8-CAA8-E208EC0B04CD}"/>
                  </a:ext>
                </a:extLst>
              </p:cNvPr>
              <p:cNvSpPr txBox="1"/>
              <p:nvPr/>
            </p:nvSpPr>
            <p:spPr>
              <a:xfrm>
                <a:off x="19208320" y="16850031"/>
                <a:ext cx="1172209"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2020</a:t>
                </a:r>
                <a:endParaRPr lang="en-US" sz="2000" baseline="30000">
                  <a:solidFill>
                    <a:schemeClr val="bg1"/>
                  </a:solidFill>
                  <a:latin typeface="NVIDIA Sans" panose="020B0503020203020204" pitchFamily="34" charset="0"/>
                  <a:cs typeface="NVIDIA Sans" panose="020B0503020203020204" pitchFamily="34" charset="0"/>
                </a:endParaRPr>
              </a:p>
            </p:txBody>
          </p:sp>
          <p:sp>
            <p:nvSpPr>
              <p:cNvPr id="24" name="TextBox 23">
                <a:extLst>
                  <a:ext uri="{FF2B5EF4-FFF2-40B4-BE49-F238E27FC236}">
                    <a16:creationId xmlns:a16="http://schemas.microsoft.com/office/drawing/2014/main" id="{B580198C-8D84-C9E5-EF7D-C853AF05ABCE}"/>
                  </a:ext>
                </a:extLst>
              </p:cNvPr>
              <p:cNvSpPr txBox="1"/>
              <p:nvPr/>
            </p:nvSpPr>
            <p:spPr>
              <a:xfrm>
                <a:off x="21031396" y="16850031"/>
                <a:ext cx="1172209"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2024</a:t>
                </a:r>
                <a:endParaRPr lang="en-US" sz="2000" baseline="30000">
                  <a:solidFill>
                    <a:schemeClr val="bg1"/>
                  </a:solidFill>
                  <a:latin typeface="NVIDIA Sans" panose="020B0503020203020204" pitchFamily="34" charset="0"/>
                  <a:cs typeface="NVIDIA Sans" panose="020B0503020203020204" pitchFamily="34" charset="0"/>
                </a:endParaRPr>
              </a:p>
            </p:txBody>
          </p:sp>
          <p:sp>
            <p:nvSpPr>
              <p:cNvPr id="25" name="TextBox 24">
                <a:extLst>
                  <a:ext uri="{FF2B5EF4-FFF2-40B4-BE49-F238E27FC236}">
                    <a16:creationId xmlns:a16="http://schemas.microsoft.com/office/drawing/2014/main" id="{5EFB703D-90B7-59E4-14AA-B0F471D0F546}"/>
                  </a:ext>
                </a:extLst>
              </p:cNvPr>
              <p:cNvSpPr txBox="1"/>
              <p:nvPr/>
            </p:nvSpPr>
            <p:spPr>
              <a:xfrm>
                <a:off x="15562166" y="16828134"/>
                <a:ext cx="1172209"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2012</a:t>
                </a:r>
                <a:endParaRPr lang="en-US" sz="2000" baseline="30000">
                  <a:solidFill>
                    <a:schemeClr val="bg1"/>
                  </a:solidFill>
                  <a:latin typeface="NVIDIA Sans" panose="020B0503020203020204" pitchFamily="34" charset="0"/>
                  <a:cs typeface="NVIDIA Sans" panose="020B0503020203020204" pitchFamily="34" charset="0"/>
                </a:endParaRPr>
              </a:p>
            </p:txBody>
          </p:sp>
          <p:sp>
            <p:nvSpPr>
              <p:cNvPr id="26" name="TextBox 25">
                <a:extLst>
                  <a:ext uri="{FF2B5EF4-FFF2-40B4-BE49-F238E27FC236}">
                    <a16:creationId xmlns:a16="http://schemas.microsoft.com/office/drawing/2014/main" id="{258CDAE8-B301-AA38-DB82-5DBD22D375AA}"/>
                  </a:ext>
                </a:extLst>
              </p:cNvPr>
              <p:cNvSpPr txBox="1"/>
              <p:nvPr/>
            </p:nvSpPr>
            <p:spPr>
              <a:xfrm>
                <a:off x="17385244" y="16828134"/>
                <a:ext cx="1172209" cy="400111"/>
              </a:xfrm>
              <a:prstGeom prst="rect">
                <a:avLst/>
              </a:prstGeom>
              <a:noFill/>
            </p:spPr>
            <p:txBody>
              <a:bodyPr wrap="square" rtlCol="0">
                <a:spAutoFit/>
              </a:bodyPr>
              <a:lstStyle/>
              <a:p>
                <a:r>
                  <a:rPr lang="en-US" sz="2000">
                    <a:solidFill>
                      <a:schemeClr val="bg1"/>
                    </a:solidFill>
                    <a:latin typeface="NVIDIA Sans" panose="020B0503020203020204" pitchFamily="34" charset="0"/>
                    <a:cs typeface="NVIDIA Sans" panose="020B0503020203020204" pitchFamily="34" charset="0"/>
                  </a:rPr>
                  <a:t>2016</a:t>
                </a:r>
                <a:endParaRPr lang="en-US" sz="2000" baseline="30000">
                  <a:solidFill>
                    <a:schemeClr val="bg1"/>
                  </a:solidFill>
                  <a:latin typeface="NVIDIA Sans" panose="020B0503020203020204" pitchFamily="34" charset="0"/>
                  <a:cs typeface="NVIDIA Sans" panose="020B0503020203020204" pitchFamily="34" charset="0"/>
                </a:endParaRPr>
              </a:p>
            </p:txBody>
          </p:sp>
          <p:cxnSp>
            <p:nvCxnSpPr>
              <p:cNvPr id="27" name="Straight Connector 26">
                <a:extLst>
                  <a:ext uri="{FF2B5EF4-FFF2-40B4-BE49-F238E27FC236}">
                    <a16:creationId xmlns:a16="http://schemas.microsoft.com/office/drawing/2014/main" id="{02EDAA8B-1A9A-76BE-884D-5BAE32F0FDE8}"/>
                  </a:ext>
                </a:extLst>
              </p:cNvPr>
              <p:cNvCxnSpPr>
                <a:cxnSpLocks/>
              </p:cNvCxnSpPr>
              <p:nvPr/>
            </p:nvCxnSpPr>
            <p:spPr>
              <a:xfrm flipV="1">
                <a:off x="15984015" y="12352980"/>
                <a:ext cx="2970912" cy="1688574"/>
              </a:xfrm>
              <a:prstGeom prst="line">
                <a:avLst/>
              </a:prstGeom>
              <a:ln>
                <a:solidFill>
                  <a:srgbClr val="156082"/>
                </a:solidFill>
                <a:prstDash val="sys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AC22B6-73E8-80CB-45BA-EC24B0A4D073}"/>
                  </a:ext>
                </a:extLst>
              </p:cNvPr>
              <p:cNvCxnSpPr>
                <a:cxnSpLocks/>
              </p:cNvCxnSpPr>
              <p:nvPr/>
            </p:nvCxnSpPr>
            <p:spPr>
              <a:xfrm flipV="1">
                <a:off x="18575894" y="8879235"/>
                <a:ext cx="2466266" cy="4708464"/>
              </a:xfrm>
              <a:prstGeom prst="line">
                <a:avLst/>
              </a:prstGeom>
              <a:ln>
                <a:solidFill>
                  <a:schemeClr val="tx2"/>
                </a:solidFill>
                <a:prstDash val="sysDash"/>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9BD0717B-1F3D-158C-26ED-2915FF724AD1}"/>
                  </a:ext>
                </a:extLst>
              </p:cNvPr>
              <p:cNvSpPr txBox="1"/>
              <p:nvPr/>
            </p:nvSpPr>
            <p:spPr>
              <a:xfrm>
                <a:off x="20958022" y="8568383"/>
                <a:ext cx="1866269" cy="400110"/>
              </a:xfrm>
              <a:prstGeom prst="rect">
                <a:avLst/>
              </a:prstGeom>
              <a:noFill/>
            </p:spPr>
            <p:txBody>
              <a:bodyPr wrap="square" rtlCol="0">
                <a:spAutoFit/>
              </a:bodyPr>
              <a:lstStyle/>
              <a:p>
                <a:r>
                  <a:rPr lang="en-US" sz="2000">
                    <a:solidFill>
                      <a:schemeClr val="tx2"/>
                    </a:solidFill>
                    <a:latin typeface="NVIDIA Sans" panose="020B0503020203020204" pitchFamily="34" charset="0"/>
                    <a:cs typeface="NVIDIA Sans" panose="020B0503020203020204" pitchFamily="34" charset="0"/>
                  </a:rPr>
                  <a:t>Llama 405B</a:t>
                </a:r>
              </a:p>
            </p:txBody>
          </p:sp>
          <p:sp>
            <p:nvSpPr>
              <p:cNvPr id="30" name="TextBox 29">
                <a:extLst>
                  <a:ext uri="{FF2B5EF4-FFF2-40B4-BE49-F238E27FC236}">
                    <a16:creationId xmlns:a16="http://schemas.microsoft.com/office/drawing/2014/main" id="{E65D256B-AAEE-3BF7-FC50-45E3F97FDF2D}"/>
                  </a:ext>
                </a:extLst>
              </p:cNvPr>
              <p:cNvSpPr txBox="1"/>
              <p:nvPr/>
            </p:nvSpPr>
            <p:spPr>
              <a:xfrm>
                <a:off x="18201612" y="8458139"/>
                <a:ext cx="2791010" cy="400110"/>
              </a:xfrm>
              <a:prstGeom prst="rect">
                <a:avLst/>
              </a:prstGeom>
              <a:noFill/>
            </p:spPr>
            <p:txBody>
              <a:bodyPr wrap="square" rtlCol="0">
                <a:spAutoFit/>
              </a:bodyPr>
              <a:lstStyle/>
              <a:p>
                <a:pPr algn="ctr"/>
                <a:r>
                  <a:rPr lang="en-US" sz="2000">
                    <a:solidFill>
                      <a:schemeClr val="tx2"/>
                    </a:solidFill>
                    <a:latin typeface="NVIDIA Sans" panose="020B0503020203020204" pitchFamily="34" charset="0"/>
                    <a:cs typeface="NVIDIA Sans" panose="020B0503020203020204" pitchFamily="34" charset="0"/>
                  </a:rPr>
                  <a:t>Gemini 1.0 Ultra</a:t>
                </a:r>
              </a:p>
            </p:txBody>
          </p:sp>
          <p:sp>
            <p:nvSpPr>
              <p:cNvPr id="31" name="TextBox 30">
                <a:extLst>
                  <a:ext uri="{FF2B5EF4-FFF2-40B4-BE49-F238E27FC236}">
                    <a16:creationId xmlns:a16="http://schemas.microsoft.com/office/drawing/2014/main" id="{3B68F983-BE9E-4AE1-3502-0C0D207B8CBD}"/>
                  </a:ext>
                </a:extLst>
              </p:cNvPr>
              <p:cNvSpPr txBox="1"/>
              <p:nvPr/>
            </p:nvSpPr>
            <p:spPr>
              <a:xfrm>
                <a:off x="19760179" y="8832465"/>
                <a:ext cx="1127173" cy="400110"/>
              </a:xfrm>
              <a:prstGeom prst="rect">
                <a:avLst/>
              </a:prstGeom>
              <a:noFill/>
            </p:spPr>
            <p:txBody>
              <a:bodyPr wrap="square" rtlCol="0">
                <a:spAutoFit/>
              </a:bodyPr>
              <a:lstStyle/>
              <a:p>
                <a:pPr algn="ctr"/>
                <a:r>
                  <a:rPr lang="en-US" sz="2000">
                    <a:solidFill>
                      <a:schemeClr val="tx2"/>
                    </a:solidFill>
                    <a:latin typeface="NVIDIA Sans" panose="020B0503020203020204" pitchFamily="34" charset="0"/>
                    <a:cs typeface="NVIDIA Sans" panose="020B0503020203020204" pitchFamily="34" charset="0"/>
                  </a:rPr>
                  <a:t>GPT-4</a:t>
                </a:r>
              </a:p>
            </p:txBody>
          </p:sp>
          <p:sp>
            <p:nvSpPr>
              <p:cNvPr id="32" name="TextBox 31">
                <a:extLst>
                  <a:ext uri="{FF2B5EF4-FFF2-40B4-BE49-F238E27FC236}">
                    <a16:creationId xmlns:a16="http://schemas.microsoft.com/office/drawing/2014/main" id="{8D2311B4-AA52-EBE1-EBAE-04AF39015923}"/>
                  </a:ext>
                </a:extLst>
              </p:cNvPr>
              <p:cNvSpPr txBox="1"/>
              <p:nvPr/>
            </p:nvSpPr>
            <p:spPr>
              <a:xfrm>
                <a:off x="19988773" y="10460868"/>
                <a:ext cx="1577354" cy="369332"/>
              </a:xfrm>
              <a:prstGeom prst="rect">
                <a:avLst/>
              </a:prstGeom>
              <a:noFill/>
            </p:spPr>
            <p:txBody>
              <a:bodyPr wrap="square" rtlCol="0">
                <a:spAutoFit/>
              </a:bodyPr>
              <a:lstStyle/>
              <a:p>
                <a:pPr algn="ctr"/>
                <a:r>
                  <a:rPr lang="en-US">
                    <a:solidFill>
                      <a:schemeClr val="tx2"/>
                    </a:solidFill>
                    <a:latin typeface="NVIDIA Sans" panose="020B0503020203020204" pitchFamily="34" charset="0"/>
                    <a:cs typeface="NVIDIA Sans" panose="020B0503020203020204" pitchFamily="34" charset="0"/>
                  </a:rPr>
                  <a:t>Falcon 40B</a:t>
                </a:r>
              </a:p>
            </p:txBody>
          </p:sp>
          <p:sp>
            <p:nvSpPr>
              <p:cNvPr id="33" name="TextBox 32">
                <a:extLst>
                  <a:ext uri="{FF2B5EF4-FFF2-40B4-BE49-F238E27FC236}">
                    <a16:creationId xmlns:a16="http://schemas.microsoft.com/office/drawing/2014/main" id="{F621E612-FF6D-A927-1159-EB0DE9AB35C2}"/>
                  </a:ext>
                </a:extLst>
              </p:cNvPr>
              <p:cNvSpPr txBox="1"/>
              <p:nvPr/>
            </p:nvSpPr>
            <p:spPr>
              <a:xfrm>
                <a:off x="19486322" y="9139412"/>
                <a:ext cx="1413271" cy="400110"/>
              </a:xfrm>
              <a:prstGeom prst="rect">
                <a:avLst/>
              </a:prstGeom>
              <a:noFill/>
            </p:spPr>
            <p:txBody>
              <a:bodyPr wrap="square" rtlCol="0">
                <a:spAutoFit/>
              </a:bodyPr>
              <a:lstStyle/>
              <a:p>
                <a:pPr algn="ctr"/>
                <a:r>
                  <a:rPr lang="en-US" sz="2000" err="1">
                    <a:solidFill>
                      <a:schemeClr val="tx2"/>
                    </a:solidFill>
                    <a:latin typeface="NVIDIA Sans" panose="020B0503020203020204" pitchFamily="34" charset="0"/>
                    <a:cs typeface="NVIDIA Sans" panose="020B0503020203020204" pitchFamily="34" charset="0"/>
                  </a:rPr>
                  <a:t>PaLM</a:t>
                </a:r>
                <a:r>
                  <a:rPr lang="en-US" sz="2000">
                    <a:solidFill>
                      <a:schemeClr val="tx2"/>
                    </a:solidFill>
                    <a:latin typeface="NVIDIA Sans" panose="020B0503020203020204" pitchFamily="34" charset="0"/>
                    <a:cs typeface="NVIDIA Sans" panose="020B0503020203020204" pitchFamily="34" charset="0"/>
                  </a:rPr>
                  <a:t> 2</a:t>
                </a:r>
              </a:p>
            </p:txBody>
          </p:sp>
          <p:sp>
            <p:nvSpPr>
              <p:cNvPr id="34" name="TextBox 33">
                <a:extLst>
                  <a:ext uri="{FF2B5EF4-FFF2-40B4-BE49-F238E27FC236}">
                    <a16:creationId xmlns:a16="http://schemas.microsoft.com/office/drawing/2014/main" id="{F03A112B-D9A3-3CC0-AD8C-1E5E61F438AC}"/>
                  </a:ext>
                </a:extLst>
              </p:cNvPr>
              <p:cNvSpPr txBox="1"/>
              <p:nvPr/>
            </p:nvSpPr>
            <p:spPr>
              <a:xfrm>
                <a:off x="20992622" y="9234114"/>
                <a:ext cx="2287052" cy="400110"/>
              </a:xfrm>
              <a:prstGeom prst="rect">
                <a:avLst/>
              </a:prstGeom>
              <a:noFill/>
            </p:spPr>
            <p:txBody>
              <a:bodyPr wrap="square" rtlCol="0">
                <a:spAutoFit/>
              </a:bodyPr>
              <a:lstStyle/>
              <a:p>
                <a:r>
                  <a:rPr lang="en-US" sz="2000" err="1">
                    <a:solidFill>
                      <a:schemeClr val="tx2"/>
                    </a:solidFill>
                    <a:latin typeface="NVIDIA Sans" panose="020B0503020203020204" pitchFamily="34" charset="0"/>
                    <a:cs typeface="NVIDIA Sans" panose="020B0503020203020204" pitchFamily="34" charset="0"/>
                  </a:rPr>
                  <a:t>Nemotron</a:t>
                </a:r>
                <a:r>
                  <a:rPr lang="en-US" sz="2000">
                    <a:solidFill>
                      <a:schemeClr val="tx2"/>
                    </a:solidFill>
                    <a:latin typeface="NVIDIA Sans" panose="020B0503020203020204" pitchFamily="34" charset="0"/>
                    <a:cs typeface="NVIDIA Sans" panose="020B0503020203020204" pitchFamily="34" charset="0"/>
                  </a:rPr>
                  <a:t> 340B</a:t>
                </a:r>
              </a:p>
            </p:txBody>
          </p:sp>
          <p:sp>
            <p:nvSpPr>
              <p:cNvPr id="35" name="TextBox 34">
                <a:extLst>
                  <a:ext uri="{FF2B5EF4-FFF2-40B4-BE49-F238E27FC236}">
                    <a16:creationId xmlns:a16="http://schemas.microsoft.com/office/drawing/2014/main" id="{34C4BEC0-4FB9-3304-3C83-A6F53A3A44A9}"/>
                  </a:ext>
                </a:extLst>
              </p:cNvPr>
              <p:cNvSpPr txBox="1"/>
              <p:nvPr/>
            </p:nvSpPr>
            <p:spPr>
              <a:xfrm>
                <a:off x="21027358" y="8908319"/>
                <a:ext cx="1893858" cy="400110"/>
              </a:xfrm>
              <a:prstGeom prst="rect">
                <a:avLst/>
              </a:prstGeom>
              <a:noFill/>
            </p:spPr>
            <p:txBody>
              <a:bodyPr wrap="square" rtlCol="0">
                <a:spAutoFit/>
              </a:bodyPr>
              <a:lstStyle/>
              <a:p>
                <a:pPr algn="ctr"/>
                <a:r>
                  <a:rPr lang="en-US" sz="2000">
                    <a:solidFill>
                      <a:schemeClr val="tx2"/>
                    </a:solidFill>
                    <a:latin typeface="NVIDIA Sans" panose="020B0503020203020204" pitchFamily="34" charset="0"/>
                    <a:cs typeface="NVIDIA Sans" panose="020B0503020203020204" pitchFamily="34" charset="0"/>
                  </a:rPr>
                  <a:t>Llama-3 70B</a:t>
                </a:r>
              </a:p>
            </p:txBody>
          </p:sp>
          <p:sp>
            <p:nvSpPr>
              <p:cNvPr id="36" name="TextBox 35">
                <a:extLst>
                  <a:ext uri="{FF2B5EF4-FFF2-40B4-BE49-F238E27FC236}">
                    <a16:creationId xmlns:a16="http://schemas.microsoft.com/office/drawing/2014/main" id="{88050814-88BC-012C-7D45-7308179E00F0}"/>
                  </a:ext>
                </a:extLst>
              </p:cNvPr>
              <p:cNvSpPr txBox="1"/>
              <p:nvPr/>
            </p:nvSpPr>
            <p:spPr>
              <a:xfrm>
                <a:off x="20601656" y="9723615"/>
                <a:ext cx="1772930" cy="400110"/>
              </a:xfrm>
              <a:prstGeom prst="rect">
                <a:avLst/>
              </a:prstGeom>
              <a:noFill/>
            </p:spPr>
            <p:txBody>
              <a:bodyPr wrap="square" rtlCol="0">
                <a:spAutoFit/>
              </a:bodyPr>
              <a:lstStyle/>
              <a:p>
                <a:r>
                  <a:rPr lang="en-US" sz="2000">
                    <a:solidFill>
                      <a:schemeClr val="tx2"/>
                    </a:solidFill>
                    <a:latin typeface="NVIDIA Sans" panose="020B0503020203020204" pitchFamily="34" charset="0"/>
                    <a:cs typeface="NVIDIA Sans" panose="020B0503020203020204" pitchFamily="34" charset="0"/>
                  </a:rPr>
                  <a:t>PaLM 540B</a:t>
                </a:r>
              </a:p>
            </p:txBody>
          </p:sp>
          <p:sp>
            <p:nvSpPr>
              <p:cNvPr id="37" name="TextBox 36">
                <a:extLst>
                  <a:ext uri="{FF2B5EF4-FFF2-40B4-BE49-F238E27FC236}">
                    <a16:creationId xmlns:a16="http://schemas.microsoft.com/office/drawing/2014/main" id="{D9EFDD62-4BC1-DEAF-1644-3B410827C2E9}"/>
                  </a:ext>
                </a:extLst>
              </p:cNvPr>
              <p:cNvSpPr txBox="1"/>
              <p:nvPr/>
            </p:nvSpPr>
            <p:spPr>
              <a:xfrm>
                <a:off x="18758081" y="9637188"/>
                <a:ext cx="2024003" cy="400110"/>
              </a:xfrm>
              <a:prstGeom prst="rect">
                <a:avLst/>
              </a:prstGeom>
              <a:noFill/>
            </p:spPr>
            <p:txBody>
              <a:bodyPr wrap="square" rtlCol="0">
                <a:spAutoFit/>
              </a:bodyPr>
              <a:lstStyle/>
              <a:p>
                <a:r>
                  <a:rPr lang="en-US" sz="2000">
                    <a:solidFill>
                      <a:schemeClr val="tx2"/>
                    </a:solidFill>
                    <a:latin typeface="NVIDIA Sans" panose="020B0503020203020204" pitchFamily="34" charset="0"/>
                    <a:cs typeface="NVIDIA Sans" panose="020B0503020203020204" pitchFamily="34" charset="0"/>
                  </a:rPr>
                  <a:t>Minerva 540B</a:t>
                </a:r>
              </a:p>
            </p:txBody>
          </p:sp>
          <p:sp>
            <p:nvSpPr>
              <p:cNvPr id="38" name="TextBox 37">
                <a:extLst>
                  <a:ext uri="{FF2B5EF4-FFF2-40B4-BE49-F238E27FC236}">
                    <a16:creationId xmlns:a16="http://schemas.microsoft.com/office/drawing/2014/main" id="{1AB6CCD1-A622-C867-6026-AF8D5FE5B43D}"/>
                  </a:ext>
                </a:extLst>
              </p:cNvPr>
              <p:cNvSpPr txBox="1"/>
              <p:nvPr/>
            </p:nvSpPr>
            <p:spPr>
              <a:xfrm>
                <a:off x="15913726" y="14462959"/>
                <a:ext cx="1627329" cy="400110"/>
              </a:xfrm>
              <a:prstGeom prst="rect">
                <a:avLst/>
              </a:prstGeom>
              <a:noFill/>
            </p:spPr>
            <p:txBody>
              <a:bodyPr wrap="square" rtlCol="0">
                <a:spAutoFit/>
              </a:bodyPr>
              <a:lstStyle/>
              <a:p>
                <a:r>
                  <a:rPr lang="en-US" sz="2000">
                    <a:solidFill>
                      <a:schemeClr val="accent6"/>
                    </a:solidFill>
                    <a:latin typeface="NVIDIA Sans" panose="020B0503020203020204" pitchFamily="34" charset="0"/>
                    <a:cs typeface="NVIDIA Sans" panose="020B0503020203020204" pitchFamily="34" charset="0"/>
                  </a:rPr>
                  <a:t>ImageNet</a:t>
                </a:r>
              </a:p>
            </p:txBody>
          </p:sp>
          <p:sp>
            <p:nvSpPr>
              <p:cNvPr id="39" name="TextBox 38">
                <a:extLst>
                  <a:ext uri="{FF2B5EF4-FFF2-40B4-BE49-F238E27FC236}">
                    <a16:creationId xmlns:a16="http://schemas.microsoft.com/office/drawing/2014/main" id="{F609731D-3C0F-BC67-C318-289F17740369}"/>
                  </a:ext>
                </a:extLst>
              </p:cNvPr>
              <p:cNvSpPr txBox="1"/>
              <p:nvPr/>
            </p:nvSpPr>
            <p:spPr>
              <a:xfrm>
                <a:off x="16520257" y="13777824"/>
                <a:ext cx="1214827" cy="400110"/>
              </a:xfrm>
              <a:prstGeom prst="rect">
                <a:avLst/>
              </a:prstGeom>
              <a:noFill/>
            </p:spPr>
            <p:txBody>
              <a:bodyPr wrap="square" rtlCol="0">
                <a:spAutoFit/>
              </a:bodyPr>
              <a:lstStyle/>
              <a:p>
                <a:r>
                  <a:rPr lang="en-US" sz="2000">
                    <a:solidFill>
                      <a:schemeClr val="accent6"/>
                    </a:solidFill>
                    <a:latin typeface="NVIDIA Sans" panose="020B0503020203020204" pitchFamily="34" charset="0"/>
                    <a:cs typeface="NVIDIA Sans" panose="020B0503020203020204" pitchFamily="34" charset="0"/>
                  </a:rPr>
                  <a:t>VGG16</a:t>
                </a:r>
              </a:p>
            </p:txBody>
          </p:sp>
          <p:sp>
            <p:nvSpPr>
              <p:cNvPr id="40" name="TextBox 39">
                <a:extLst>
                  <a:ext uri="{FF2B5EF4-FFF2-40B4-BE49-F238E27FC236}">
                    <a16:creationId xmlns:a16="http://schemas.microsoft.com/office/drawing/2014/main" id="{93F791AB-C86A-0520-1B4D-A81A5AF5C15E}"/>
                  </a:ext>
                </a:extLst>
              </p:cNvPr>
              <p:cNvSpPr txBox="1"/>
              <p:nvPr/>
            </p:nvSpPr>
            <p:spPr>
              <a:xfrm>
                <a:off x="15748568" y="12841373"/>
                <a:ext cx="2089557" cy="400110"/>
              </a:xfrm>
              <a:prstGeom prst="rect">
                <a:avLst/>
              </a:prstGeom>
              <a:noFill/>
            </p:spPr>
            <p:txBody>
              <a:bodyPr wrap="square" rtlCol="0">
                <a:spAutoFit/>
              </a:bodyPr>
              <a:lstStyle/>
              <a:p>
                <a:r>
                  <a:rPr lang="en-US" sz="2000">
                    <a:solidFill>
                      <a:schemeClr val="accent6"/>
                    </a:solidFill>
                    <a:latin typeface="NVIDIA Sans" panose="020B0503020203020204" pitchFamily="34" charset="0"/>
                    <a:cs typeface="NVIDIA Sans" panose="020B0503020203020204" pitchFamily="34" charset="0"/>
                  </a:rPr>
                  <a:t>DeepSpeech2</a:t>
                </a:r>
              </a:p>
            </p:txBody>
          </p:sp>
          <p:sp>
            <p:nvSpPr>
              <p:cNvPr id="41" name="TextBox 40">
                <a:extLst>
                  <a:ext uri="{FF2B5EF4-FFF2-40B4-BE49-F238E27FC236}">
                    <a16:creationId xmlns:a16="http://schemas.microsoft.com/office/drawing/2014/main" id="{AB81F636-6CE9-8ACB-8981-04BF0DD85C13}"/>
                  </a:ext>
                </a:extLst>
              </p:cNvPr>
              <p:cNvSpPr txBox="1"/>
              <p:nvPr/>
            </p:nvSpPr>
            <p:spPr>
              <a:xfrm>
                <a:off x="17118763" y="10345168"/>
                <a:ext cx="2089557" cy="400110"/>
              </a:xfrm>
              <a:prstGeom prst="rect">
                <a:avLst/>
              </a:prstGeom>
              <a:noFill/>
            </p:spPr>
            <p:txBody>
              <a:bodyPr wrap="square" rtlCol="0">
                <a:spAutoFit/>
              </a:bodyPr>
              <a:lstStyle/>
              <a:p>
                <a:r>
                  <a:rPr lang="en-US" sz="2000">
                    <a:solidFill>
                      <a:schemeClr val="tx2"/>
                    </a:solidFill>
                    <a:latin typeface="NVIDIA Sans" panose="020B0503020203020204" pitchFamily="34" charset="0"/>
                    <a:cs typeface="NVIDIA Sans" panose="020B0503020203020204" pitchFamily="34" charset="0"/>
                  </a:rPr>
                  <a:t>AlphaGo Zero</a:t>
                </a:r>
              </a:p>
            </p:txBody>
          </p:sp>
          <p:sp>
            <p:nvSpPr>
              <p:cNvPr id="42" name="TextBox 41">
                <a:extLst>
                  <a:ext uri="{FF2B5EF4-FFF2-40B4-BE49-F238E27FC236}">
                    <a16:creationId xmlns:a16="http://schemas.microsoft.com/office/drawing/2014/main" id="{75BD7890-3D07-6907-6A5F-9A8587C63F8A}"/>
                  </a:ext>
                </a:extLst>
              </p:cNvPr>
              <p:cNvSpPr txBox="1"/>
              <p:nvPr/>
            </p:nvSpPr>
            <p:spPr>
              <a:xfrm>
                <a:off x="18734037" y="10078927"/>
                <a:ext cx="1867619" cy="400110"/>
              </a:xfrm>
              <a:prstGeom prst="rect">
                <a:avLst/>
              </a:prstGeom>
              <a:noFill/>
            </p:spPr>
            <p:txBody>
              <a:bodyPr wrap="square" rtlCol="0">
                <a:spAutoFit/>
              </a:bodyPr>
              <a:lstStyle/>
              <a:p>
                <a:r>
                  <a:rPr lang="en-US" sz="2000">
                    <a:solidFill>
                      <a:schemeClr val="tx2"/>
                    </a:solidFill>
                    <a:latin typeface="NVIDIA Sans" panose="020B0503020203020204" pitchFamily="34" charset="0"/>
                    <a:cs typeface="NVIDIA Sans" panose="020B0503020203020204" pitchFamily="34" charset="0"/>
                  </a:rPr>
                  <a:t>GPT-3 175B</a:t>
                </a:r>
              </a:p>
            </p:txBody>
          </p:sp>
          <p:sp>
            <p:nvSpPr>
              <p:cNvPr id="43" name="TextBox 42">
                <a:extLst>
                  <a:ext uri="{FF2B5EF4-FFF2-40B4-BE49-F238E27FC236}">
                    <a16:creationId xmlns:a16="http://schemas.microsoft.com/office/drawing/2014/main" id="{305C90B6-FDBF-D7AA-C014-BCBD0FF3DA59}"/>
                  </a:ext>
                </a:extLst>
              </p:cNvPr>
              <p:cNvSpPr txBox="1"/>
              <p:nvPr/>
            </p:nvSpPr>
            <p:spPr>
              <a:xfrm>
                <a:off x="20099189" y="10733673"/>
                <a:ext cx="2311240" cy="400110"/>
              </a:xfrm>
              <a:prstGeom prst="rect">
                <a:avLst/>
              </a:prstGeom>
              <a:noFill/>
            </p:spPr>
            <p:txBody>
              <a:bodyPr wrap="square" rtlCol="0">
                <a:spAutoFit/>
              </a:bodyPr>
              <a:lstStyle/>
              <a:p>
                <a:r>
                  <a:rPr lang="en-US" sz="2000">
                    <a:solidFill>
                      <a:schemeClr val="tx2"/>
                    </a:solidFill>
                    <a:latin typeface="NVIDIA Sans" panose="020B0503020203020204" pitchFamily="34" charset="0"/>
                    <a:cs typeface="NVIDIA Sans" panose="020B0503020203020204" pitchFamily="34" charset="0"/>
                  </a:rPr>
                  <a:t> Skywork-13B</a:t>
                </a:r>
              </a:p>
            </p:txBody>
          </p:sp>
          <p:sp>
            <p:nvSpPr>
              <p:cNvPr id="44" name="TextBox 43">
                <a:extLst>
                  <a:ext uri="{FF2B5EF4-FFF2-40B4-BE49-F238E27FC236}">
                    <a16:creationId xmlns:a16="http://schemas.microsoft.com/office/drawing/2014/main" id="{9C87FA97-54D1-8229-E0A1-1A788EEC84B4}"/>
                  </a:ext>
                </a:extLst>
              </p:cNvPr>
              <p:cNvSpPr txBox="1"/>
              <p:nvPr/>
            </p:nvSpPr>
            <p:spPr>
              <a:xfrm>
                <a:off x="16996056" y="11807735"/>
                <a:ext cx="1462980" cy="400110"/>
              </a:xfrm>
              <a:prstGeom prst="rect">
                <a:avLst/>
              </a:prstGeom>
              <a:noFill/>
            </p:spPr>
            <p:txBody>
              <a:bodyPr wrap="square" rtlCol="0">
                <a:spAutoFit/>
              </a:bodyPr>
              <a:lstStyle/>
              <a:p>
                <a:r>
                  <a:rPr lang="en-US" sz="2000" err="1">
                    <a:solidFill>
                      <a:schemeClr val="accent6"/>
                    </a:solidFill>
                    <a:latin typeface="NVIDIA Sans" panose="020B0503020203020204" pitchFamily="34" charset="0"/>
                    <a:cs typeface="NVIDIA Sans" panose="020B0503020203020204" pitchFamily="34" charset="0"/>
                  </a:rPr>
                  <a:t>Xception</a:t>
                </a:r>
                <a:endParaRPr lang="en-US" sz="2000">
                  <a:solidFill>
                    <a:schemeClr val="accent6"/>
                  </a:solidFill>
                  <a:latin typeface="NVIDIA Sans" panose="020B0503020203020204" pitchFamily="34" charset="0"/>
                  <a:cs typeface="NVIDIA Sans" panose="020B0503020203020204" pitchFamily="34" charset="0"/>
                </a:endParaRPr>
              </a:p>
            </p:txBody>
          </p:sp>
          <p:sp>
            <p:nvSpPr>
              <p:cNvPr id="45" name="TextBox 44">
                <a:extLst>
                  <a:ext uri="{FF2B5EF4-FFF2-40B4-BE49-F238E27FC236}">
                    <a16:creationId xmlns:a16="http://schemas.microsoft.com/office/drawing/2014/main" id="{41681471-1907-81E7-858E-6CCA449668B5}"/>
                  </a:ext>
                </a:extLst>
              </p:cNvPr>
              <p:cNvSpPr txBox="1"/>
              <p:nvPr/>
            </p:nvSpPr>
            <p:spPr>
              <a:xfrm>
                <a:off x="18745153" y="10827913"/>
                <a:ext cx="1280031" cy="400110"/>
              </a:xfrm>
              <a:prstGeom prst="rect">
                <a:avLst/>
              </a:prstGeom>
              <a:noFill/>
            </p:spPr>
            <p:txBody>
              <a:bodyPr wrap="square" rtlCol="0">
                <a:spAutoFit/>
              </a:bodyPr>
              <a:lstStyle/>
              <a:p>
                <a:r>
                  <a:rPr lang="en-US" sz="2000">
                    <a:solidFill>
                      <a:schemeClr val="tx2"/>
                    </a:solidFill>
                    <a:latin typeface="NVIDIA Sans" panose="020B0503020203020204" pitchFamily="34" charset="0"/>
                    <a:cs typeface="NVIDIA Sans" panose="020B0503020203020204" pitchFamily="34" charset="0"/>
                  </a:rPr>
                  <a:t>Meena</a:t>
                </a:r>
              </a:p>
            </p:txBody>
          </p:sp>
          <p:sp>
            <p:nvSpPr>
              <p:cNvPr id="46" name="TextBox 45">
                <a:extLst>
                  <a:ext uri="{FF2B5EF4-FFF2-40B4-BE49-F238E27FC236}">
                    <a16:creationId xmlns:a16="http://schemas.microsoft.com/office/drawing/2014/main" id="{7D844882-47EC-BB73-4B5A-7D5AB4DC3390}"/>
                  </a:ext>
                </a:extLst>
              </p:cNvPr>
              <p:cNvSpPr txBox="1"/>
              <p:nvPr/>
            </p:nvSpPr>
            <p:spPr>
              <a:xfrm>
                <a:off x="16668524" y="12352980"/>
                <a:ext cx="2089557" cy="400110"/>
              </a:xfrm>
              <a:prstGeom prst="rect">
                <a:avLst/>
              </a:prstGeom>
              <a:noFill/>
            </p:spPr>
            <p:txBody>
              <a:bodyPr wrap="square" rtlCol="0">
                <a:spAutoFit/>
              </a:bodyPr>
              <a:lstStyle/>
              <a:p>
                <a:r>
                  <a:rPr lang="en-US" sz="2000" err="1">
                    <a:solidFill>
                      <a:schemeClr val="accent6"/>
                    </a:solidFill>
                    <a:latin typeface="NVIDIA Sans" panose="020B0503020203020204" pitchFamily="34" charset="0"/>
                    <a:cs typeface="NVIDIA Sans" panose="020B0503020203020204" pitchFamily="34" charset="0"/>
                  </a:rPr>
                  <a:t>AmoebaNet</a:t>
                </a:r>
                <a:r>
                  <a:rPr lang="en-US" sz="2000">
                    <a:solidFill>
                      <a:schemeClr val="accent6"/>
                    </a:solidFill>
                    <a:latin typeface="NVIDIA Sans" panose="020B0503020203020204" pitchFamily="34" charset="0"/>
                    <a:cs typeface="NVIDIA Sans" panose="020B0503020203020204" pitchFamily="34" charset="0"/>
                  </a:rPr>
                  <a:t>-A</a:t>
                </a:r>
              </a:p>
            </p:txBody>
          </p:sp>
          <p:sp>
            <p:nvSpPr>
              <p:cNvPr id="47" name="TextBox 46">
                <a:extLst>
                  <a:ext uri="{FF2B5EF4-FFF2-40B4-BE49-F238E27FC236}">
                    <a16:creationId xmlns:a16="http://schemas.microsoft.com/office/drawing/2014/main" id="{0536C02F-6AE6-96FD-1D78-D79AC2C29731}"/>
                  </a:ext>
                </a:extLst>
              </p:cNvPr>
              <p:cNvSpPr txBox="1"/>
              <p:nvPr/>
            </p:nvSpPr>
            <p:spPr>
              <a:xfrm rot="16200000">
                <a:off x="11105096" y="12011872"/>
                <a:ext cx="5662258" cy="523220"/>
              </a:xfrm>
              <a:prstGeom prst="rect">
                <a:avLst/>
              </a:prstGeom>
              <a:noFill/>
            </p:spPr>
            <p:txBody>
              <a:bodyPr wrap="square" rtlCol="0">
                <a:spAutoFit/>
              </a:bodyPr>
              <a:lstStyle/>
              <a:p>
                <a:pPr algn="ctr"/>
                <a:r>
                  <a:rPr lang="en-US" sz="2800">
                    <a:solidFill>
                      <a:schemeClr val="bg1"/>
                    </a:solidFill>
                    <a:latin typeface="NVIDIA Sans" panose="020B0503020203020204" pitchFamily="34" charset="0"/>
                    <a:cs typeface="NVIDIA Sans" panose="020B0503020203020204" pitchFamily="34" charset="0"/>
                  </a:rPr>
                  <a:t>Training Compute  (FLOPs)</a:t>
                </a:r>
              </a:p>
            </p:txBody>
          </p:sp>
          <p:sp>
            <p:nvSpPr>
              <p:cNvPr id="48" name="TextBox 47">
                <a:extLst>
                  <a:ext uri="{FF2B5EF4-FFF2-40B4-BE49-F238E27FC236}">
                    <a16:creationId xmlns:a16="http://schemas.microsoft.com/office/drawing/2014/main" id="{918D8E9B-3AA3-B037-3C01-894AD8A24B3F}"/>
                  </a:ext>
                </a:extLst>
              </p:cNvPr>
              <p:cNvSpPr txBox="1"/>
              <p:nvPr/>
            </p:nvSpPr>
            <p:spPr>
              <a:xfrm>
                <a:off x="18286190" y="13628142"/>
                <a:ext cx="1214827" cy="400110"/>
              </a:xfrm>
              <a:prstGeom prst="rect">
                <a:avLst/>
              </a:prstGeom>
              <a:noFill/>
            </p:spPr>
            <p:txBody>
              <a:bodyPr wrap="square" rtlCol="0">
                <a:spAutoFit/>
              </a:bodyPr>
              <a:lstStyle/>
              <a:p>
                <a:r>
                  <a:rPr lang="en-US" sz="2000">
                    <a:solidFill>
                      <a:schemeClr val="tx2"/>
                    </a:solidFill>
                    <a:latin typeface="NVIDIA Sans" panose="020B0503020203020204" pitchFamily="34" charset="0"/>
                    <a:cs typeface="NVIDIA Sans" panose="020B0503020203020204" pitchFamily="34" charset="0"/>
                  </a:rPr>
                  <a:t>GPT-1</a:t>
                </a:r>
              </a:p>
            </p:txBody>
          </p:sp>
          <p:sp>
            <p:nvSpPr>
              <p:cNvPr id="49" name="TextBox 48">
                <a:extLst>
                  <a:ext uri="{FF2B5EF4-FFF2-40B4-BE49-F238E27FC236}">
                    <a16:creationId xmlns:a16="http://schemas.microsoft.com/office/drawing/2014/main" id="{DAB0085D-FEBB-6DC0-E2E1-45832CD8DADC}"/>
                  </a:ext>
                </a:extLst>
              </p:cNvPr>
              <p:cNvSpPr txBox="1"/>
              <p:nvPr/>
            </p:nvSpPr>
            <p:spPr>
              <a:xfrm>
                <a:off x="18214376" y="11929179"/>
                <a:ext cx="1187145" cy="400110"/>
              </a:xfrm>
              <a:prstGeom prst="rect">
                <a:avLst/>
              </a:prstGeom>
              <a:noFill/>
            </p:spPr>
            <p:txBody>
              <a:bodyPr wrap="square" rtlCol="0">
                <a:spAutoFit/>
              </a:bodyPr>
              <a:lstStyle/>
              <a:p>
                <a:r>
                  <a:rPr lang="en-US" sz="2000">
                    <a:solidFill>
                      <a:schemeClr val="tx2"/>
                    </a:solidFill>
                    <a:latin typeface="NVIDIA Sans" panose="020B0503020203020204" pitchFamily="34" charset="0"/>
                    <a:cs typeface="NVIDIA Sans" panose="020B0503020203020204" pitchFamily="34" charset="0"/>
                  </a:rPr>
                  <a:t>GPT-2</a:t>
                </a:r>
              </a:p>
            </p:txBody>
          </p:sp>
          <p:cxnSp>
            <p:nvCxnSpPr>
              <p:cNvPr id="51" name="Straight Connector 50">
                <a:extLst>
                  <a:ext uri="{FF2B5EF4-FFF2-40B4-BE49-F238E27FC236}">
                    <a16:creationId xmlns:a16="http://schemas.microsoft.com/office/drawing/2014/main" id="{E606249D-D550-F210-6B1C-CCEBA12878DD}"/>
                  </a:ext>
                </a:extLst>
              </p:cNvPr>
              <p:cNvCxnSpPr>
                <a:cxnSpLocks/>
              </p:cNvCxnSpPr>
              <p:nvPr/>
            </p:nvCxnSpPr>
            <p:spPr>
              <a:xfrm>
                <a:off x="15369353" y="8363571"/>
                <a:ext cx="186" cy="8216364"/>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21C8AA-ADA7-53A9-51CB-AA98791AA1AA}"/>
                  </a:ext>
                </a:extLst>
              </p:cNvPr>
              <p:cNvCxnSpPr>
                <a:cxnSpLocks/>
              </p:cNvCxnSpPr>
              <p:nvPr/>
            </p:nvCxnSpPr>
            <p:spPr>
              <a:xfrm flipH="1">
                <a:off x="15364552" y="16579935"/>
                <a:ext cx="6483212" cy="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01408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BF00F-EEE9-24E5-F3C8-648262E732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51764E-2FD3-427B-E219-07A6B93562A7}"/>
              </a:ext>
            </a:extLst>
          </p:cNvPr>
          <p:cNvSpPr>
            <a:spLocks noGrp="1"/>
          </p:cNvSpPr>
          <p:nvPr>
            <p:ph type="title"/>
          </p:nvPr>
        </p:nvSpPr>
        <p:spPr/>
        <p:txBody>
          <a:bodyPr/>
          <a:lstStyle/>
          <a:p>
            <a:r>
              <a:rPr lang="en-US"/>
              <a:t>Data Processing for Different LLM Needs</a:t>
            </a:r>
          </a:p>
        </p:txBody>
      </p:sp>
      <p:grpSp>
        <p:nvGrpSpPr>
          <p:cNvPr id="4" name="Group 3">
            <a:extLst>
              <a:ext uri="{FF2B5EF4-FFF2-40B4-BE49-F238E27FC236}">
                <a16:creationId xmlns:a16="http://schemas.microsoft.com/office/drawing/2014/main" id="{8704E319-6AD1-B52B-7394-A343F933F31D}"/>
              </a:ext>
            </a:extLst>
          </p:cNvPr>
          <p:cNvGrpSpPr/>
          <p:nvPr/>
        </p:nvGrpSpPr>
        <p:grpSpPr>
          <a:xfrm>
            <a:off x="18246568" y="6194483"/>
            <a:ext cx="4382682" cy="4203441"/>
            <a:chOff x="30170104" y="16560881"/>
            <a:chExt cx="3124107" cy="2996338"/>
          </a:xfrm>
        </p:grpSpPr>
        <p:pic>
          <p:nvPicPr>
            <p:cNvPr id="5" name="Picture 4" descr="Icon&#10;&#10;Description automatically generated">
              <a:extLst>
                <a:ext uri="{FF2B5EF4-FFF2-40B4-BE49-F238E27FC236}">
                  <a16:creationId xmlns:a16="http://schemas.microsoft.com/office/drawing/2014/main" id="{CF5491BD-E4DE-E5AB-AA37-859AEF0B5B8A}"/>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30171867" y="16560920"/>
              <a:ext cx="1681163" cy="1681163"/>
            </a:xfrm>
            <a:prstGeom prst="rect">
              <a:avLst/>
            </a:prstGeom>
            <a:solidFill>
              <a:schemeClr val="tx1"/>
            </a:solidFill>
            <a:ln w="28575">
              <a:solidFill>
                <a:schemeClr val="bg1"/>
              </a:solidFill>
            </a:ln>
          </p:spPr>
        </p:pic>
        <p:grpSp>
          <p:nvGrpSpPr>
            <p:cNvPr id="7" name="Group 6">
              <a:extLst>
                <a:ext uri="{FF2B5EF4-FFF2-40B4-BE49-F238E27FC236}">
                  <a16:creationId xmlns:a16="http://schemas.microsoft.com/office/drawing/2014/main" id="{6DB87C1C-3E3E-BAB4-29CE-525C195DCAE5}"/>
                </a:ext>
              </a:extLst>
            </p:cNvPr>
            <p:cNvGrpSpPr/>
            <p:nvPr/>
          </p:nvGrpSpPr>
          <p:grpSpPr>
            <a:xfrm>
              <a:off x="30981201" y="17244209"/>
              <a:ext cx="2313010" cy="2313010"/>
              <a:chOff x="15715142" y="9338358"/>
              <a:chExt cx="2011680" cy="2011680"/>
            </a:xfrm>
          </p:grpSpPr>
          <p:pic>
            <p:nvPicPr>
              <p:cNvPr id="21" name="Graphic 20" descr="Single gear with solid fill">
                <a:extLst>
                  <a:ext uri="{FF2B5EF4-FFF2-40B4-BE49-F238E27FC236}">
                    <a16:creationId xmlns:a16="http://schemas.microsoft.com/office/drawing/2014/main" id="{2F2B3F5B-95C1-1B16-E6B6-F70451ECF4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15142" y="9338358"/>
                <a:ext cx="2011680" cy="2011680"/>
              </a:xfrm>
              <a:prstGeom prst="rect">
                <a:avLst/>
              </a:prstGeom>
            </p:spPr>
          </p:pic>
          <p:pic>
            <p:nvPicPr>
              <p:cNvPr id="22" name="Graphic 21" descr="Single gear outline">
                <a:extLst>
                  <a:ext uri="{FF2B5EF4-FFF2-40B4-BE49-F238E27FC236}">
                    <a16:creationId xmlns:a16="http://schemas.microsoft.com/office/drawing/2014/main" id="{BFD176F9-C337-7F42-2D5B-FC8767D16A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715142" y="9338358"/>
                <a:ext cx="2011680" cy="2011680"/>
              </a:xfrm>
              <a:prstGeom prst="rect">
                <a:avLst/>
              </a:prstGeom>
            </p:spPr>
          </p:pic>
        </p:grpSp>
        <p:cxnSp>
          <p:nvCxnSpPr>
            <p:cNvPr id="8" name="Connector: Elbow 19">
              <a:extLst>
                <a:ext uri="{FF2B5EF4-FFF2-40B4-BE49-F238E27FC236}">
                  <a16:creationId xmlns:a16="http://schemas.microsoft.com/office/drawing/2014/main" id="{149B1820-9A61-B773-2692-2831C5D4E20B}"/>
                </a:ext>
              </a:extLst>
            </p:cNvPr>
            <p:cNvCxnSpPr>
              <a:cxnSpLocks/>
            </p:cNvCxnSpPr>
            <p:nvPr/>
          </p:nvCxnSpPr>
          <p:spPr>
            <a:xfrm>
              <a:off x="31853029" y="17146755"/>
              <a:ext cx="578647" cy="492407"/>
            </a:xfrm>
            <a:prstGeom prst="bentConnector3">
              <a:avLst>
                <a:gd name="adj1" fmla="val 99840"/>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20">
              <a:extLst>
                <a:ext uri="{FF2B5EF4-FFF2-40B4-BE49-F238E27FC236}">
                  <a16:creationId xmlns:a16="http://schemas.microsoft.com/office/drawing/2014/main" id="{6900C3D7-C27A-D1AD-D37E-07D3734AABEE}"/>
                </a:ext>
              </a:extLst>
            </p:cNvPr>
            <p:cNvCxnSpPr>
              <a:cxnSpLocks/>
            </p:cNvCxnSpPr>
            <p:nvPr/>
          </p:nvCxnSpPr>
          <p:spPr>
            <a:xfrm rot="10800000">
              <a:off x="30857223" y="18252724"/>
              <a:ext cx="556040" cy="554137"/>
            </a:xfrm>
            <a:prstGeom prst="bentConnector3">
              <a:avLst>
                <a:gd name="adj1" fmla="val 100553"/>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6D5DD01-BC27-3B96-A845-292B8266E358}"/>
                </a:ext>
              </a:extLst>
            </p:cNvPr>
            <p:cNvGrpSpPr/>
            <p:nvPr/>
          </p:nvGrpSpPr>
          <p:grpSpPr>
            <a:xfrm>
              <a:off x="31798916" y="18076816"/>
              <a:ext cx="669696" cy="669697"/>
              <a:chOff x="29984700" y="18188093"/>
              <a:chExt cx="821212" cy="821212"/>
            </a:xfrm>
          </p:grpSpPr>
          <p:sp>
            <p:nvSpPr>
              <p:cNvPr id="19" name="Oval 18">
                <a:extLst>
                  <a:ext uri="{FF2B5EF4-FFF2-40B4-BE49-F238E27FC236}">
                    <a16:creationId xmlns:a16="http://schemas.microsoft.com/office/drawing/2014/main" id="{41CC2276-8A3B-10DF-EDD8-270920B55189}"/>
                  </a:ext>
                </a:extLst>
              </p:cNvPr>
              <p:cNvSpPr/>
              <p:nvPr/>
            </p:nvSpPr>
            <p:spPr>
              <a:xfrm>
                <a:off x="29984700" y="18188093"/>
                <a:ext cx="821212" cy="821212"/>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200" err="1">
                  <a:solidFill>
                    <a:schemeClr val="tx1"/>
                  </a:solidFill>
                </a:endParaRPr>
              </a:p>
            </p:txBody>
          </p:sp>
          <p:pic>
            <p:nvPicPr>
              <p:cNvPr id="20" name="Graphic 19" descr="Checkmark with solid fill">
                <a:extLst>
                  <a:ext uri="{FF2B5EF4-FFF2-40B4-BE49-F238E27FC236}">
                    <a16:creationId xmlns:a16="http://schemas.microsoft.com/office/drawing/2014/main" id="{927FF4D0-46C4-00D1-06D0-BDC6E3E0DA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148931" y="18357505"/>
                <a:ext cx="511800" cy="511800"/>
              </a:xfrm>
              <a:prstGeom prst="rect">
                <a:avLst/>
              </a:prstGeom>
            </p:spPr>
          </p:pic>
        </p:grpSp>
        <p:sp>
          <p:nvSpPr>
            <p:cNvPr id="11" name="Oval 10">
              <a:extLst>
                <a:ext uri="{FF2B5EF4-FFF2-40B4-BE49-F238E27FC236}">
                  <a16:creationId xmlns:a16="http://schemas.microsoft.com/office/drawing/2014/main" id="{3742EB5B-BEAF-592A-BC05-8EDDE9A0BA38}"/>
                </a:ext>
              </a:extLst>
            </p:cNvPr>
            <p:cNvSpPr/>
            <p:nvPr/>
          </p:nvSpPr>
          <p:spPr>
            <a:xfrm>
              <a:off x="30908765" y="16770458"/>
              <a:ext cx="203710" cy="2037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200" err="1">
                <a:solidFill>
                  <a:schemeClr val="tx1"/>
                </a:solidFill>
              </a:endParaRPr>
            </a:p>
          </p:txBody>
        </p:sp>
        <p:sp>
          <p:nvSpPr>
            <p:cNvPr id="12" name="Oval 11">
              <a:extLst>
                <a:ext uri="{FF2B5EF4-FFF2-40B4-BE49-F238E27FC236}">
                  <a16:creationId xmlns:a16="http://schemas.microsoft.com/office/drawing/2014/main" id="{C3D55959-D37D-4FFA-2723-35428121DB60}"/>
                </a:ext>
              </a:extLst>
            </p:cNvPr>
            <p:cNvSpPr/>
            <p:nvPr/>
          </p:nvSpPr>
          <p:spPr>
            <a:xfrm>
              <a:off x="30905631" y="17293539"/>
              <a:ext cx="203710" cy="2037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200" err="1">
                <a:solidFill>
                  <a:schemeClr val="tx1"/>
                </a:solidFill>
              </a:endParaRPr>
            </a:p>
          </p:txBody>
        </p:sp>
        <p:sp>
          <p:nvSpPr>
            <p:cNvPr id="13" name="Oval 12">
              <a:extLst>
                <a:ext uri="{FF2B5EF4-FFF2-40B4-BE49-F238E27FC236}">
                  <a16:creationId xmlns:a16="http://schemas.microsoft.com/office/drawing/2014/main" id="{584C1A0E-6E1A-10C8-070C-415F54CFDB8A}"/>
                </a:ext>
              </a:extLst>
            </p:cNvPr>
            <p:cNvSpPr/>
            <p:nvPr/>
          </p:nvSpPr>
          <p:spPr>
            <a:xfrm>
              <a:off x="30917600" y="17866539"/>
              <a:ext cx="203710" cy="2037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200" err="1">
                <a:solidFill>
                  <a:schemeClr val="tx1"/>
                </a:solidFill>
              </a:endParaRPr>
            </a:p>
          </p:txBody>
        </p:sp>
        <p:sp>
          <p:nvSpPr>
            <p:cNvPr id="14" name="Oval 13">
              <a:extLst>
                <a:ext uri="{FF2B5EF4-FFF2-40B4-BE49-F238E27FC236}">
                  <a16:creationId xmlns:a16="http://schemas.microsoft.com/office/drawing/2014/main" id="{F1B30298-2E4E-4DCF-A5E7-6F6BE56053D9}"/>
                </a:ext>
              </a:extLst>
            </p:cNvPr>
            <p:cNvSpPr/>
            <p:nvPr/>
          </p:nvSpPr>
          <p:spPr>
            <a:xfrm>
              <a:off x="30410371" y="17044900"/>
              <a:ext cx="203710" cy="2037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200" err="1">
                <a:solidFill>
                  <a:schemeClr val="tx1"/>
                </a:solidFill>
              </a:endParaRPr>
            </a:p>
          </p:txBody>
        </p:sp>
        <p:sp>
          <p:nvSpPr>
            <p:cNvPr id="15" name="Oval 14">
              <a:extLst>
                <a:ext uri="{FF2B5EF4-FFF2-40B4-BE49-F238E27FC236}">
                  <a16:creationId xmlns:a16="http://schemas.microsoft.com/office/drawing/2014/main" id="{87982199-6AEF-64B7-1A66-2467724EB771}"/>
                </a:ext>
              </a:extLst>
            </p:cNvPr>
            <p:cNvSpPr/>
            <p:nvPr/>
          </p:nvSpPr>
          <p:spPr>
            <a:xfrm>
              <a:off x="31401002" y="17056374"/>
              <a:ext cx="203710" cy="2037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200" err="1">
                <a:solidFill>
                  <a:schemeClr val="tx1"/>
                </a:solidFill>
              </a:endParaRPr>
            </a:p>
          </p:txBody>
        </p:sp>
        <p:sp>
          <p:nvSpPr>
            <p:cNvPr id="16" name="Oval 15">
              <a:extLst>
                <a:ext uri="{FF2B5EF4-FFF2-40B4-BE49-F238E27FC236}">
                  <a16:creationId xmlns:a16="http://schemas.microsoft.com/office/drawing/2014/main" id="{68B10FBD-87CF-A6AA-BDBE-96A941B502D5}"/>
                </a:ext>
              </a:extLst>
            </p:cNvPr>
            <p:cNvSpPr/>
            <p:nvPr/>
          </p:nvSpPr>
          <p:spPr>
            <a:xfrm>
              <a:off x="30419075" y="17541616"/>
              <a:ext cx="203710" cy="2037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200" err="1">
                <a:solidFill>
                  <a:schemeClr val="tx1"/>
                </a:solidFill>
              </a:endParaRPr>
            </a:p>
          </p:txBody>
        </p:sp>
        <p:sp>
          <p:nvSpPr>
            <p:cNvPr id="17" name="Oval 16">
              <a:extLst>
                <a:ext uri="{FF2B5EF4-FFF2-40B4-BE49-F238E27FC236}">
                  <a16:creationId xmlns:a16="http://schemas.microsoft.com/office/drawing/2014/main" id="{F789C829-70AE-C764-337B-C0B62EB7BD5F}"/>
                </a:ext>
              </a:extLst>
            </p:cNvPr>
            <p:cNvSpPr/>
            <p:nvPr/>
          </p:nvSpPr>
          <p:spPr>
            <a:xfrm>
              <a:off x="31396358" y="17542847"/>
              <a:ext cx="203710" cy="2037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200" err="1">
                <a:solidFill>
                  <a:schemeClr val="tx1"/>
                </a:solidFill>
              </a:endParaRPr>
            </a:p>
          </p:txBody>
        </p:sp>
        <p:pic>
          <p:nvPicPr>
            <p:cNvPr id="18" name="Picture 17" descr="Icon&#10;&#10;Description automatically generated">
              <a:extLst>
                <a:ext uri="{FF2B5EF4-FFF2-40B4-BE49-F238E27FC236}">
                  <a16:creationId xmlns:a16="http://schemas.microsoft.com/office/drawing/2014/main" id="{AAF89977-B7B3-385F-4C48-AED77BDEF242}"/>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30170104" y="16560881"/>
              <a:ext cx="1681163" cy="1681163"/>
            </a:xfrm>
            <a:prstGeom prst="rect">
              <a:avLst/>
            </a:prstGeom>
            <a:noFill/>
            <a:ln w="28575">
              <a:noFill/>
            </a:ln>
          </p:spPr>
        </p:pic>
      </p:grpSp>
      <p:pic>
        <p:nvPicPr>
          <p:cNvPr id="23" name="Google Shape;1570;p5" descr="Shape&#10;&#10;Description automatically generated with low confidence">
            <a:extLst>
              <a:ext uri="{FF2B5EF4-FFF2-40B4-BE49-F238E27FC236}">
                <a16:creationId xmlns:a16="http://schemas.microsoft.com/office/drawing/2014/main" id="{40276C27-60E0-EEB5-CEF6-03A7FA05B50F}"/>
              </a:ext>
            </a:extLst>
          </p:cNvPr>
          <p:cNvPicPr preferRelativeResize="0"/>
          <p:nvPr/>
        </p:nvPicPr>
        <p:blipFill rotWithShape="1">
          <a:blip r:embed="rId11">
            <a:alphaModFix/>
          </a:blip>
          <a:srcRect/>
          <a:stretch/>
        </p:blipFill>
        <p:spPr>
          <a:xfrm>
            <a:off x="8980966" y="6762945"/>
            <a:ext cx="3244827" cy="3244827"/>
          </a:xfrm>
          <a:prstGeom prst="rect">
            <a:avLst/>
          </a:prstGeom>
          <a:noFill/>
          <a:ln>
            <a:noFill/>
          </a:ln>
        </p:spPr>
      </p:pic>
      <p:grpSp>
        <p:nvGrpSpPr>
          <p:cNvPr id="67" name="Group 66">
            <a:extLst>
              <a:ext uri="{FF2B5EF4-FFF2-40B4-BE49-F238E27FC236}">
                <a16:creationId xmlns:a16="http://schemas.microsoft.com/office/drawing/2014/main" id="{8230A210-84E7-B2FE-70BD-35AE7011E21F}"/>
              </a:ext>
            </a:extLst>
          </p:cNvPr>
          <p:cNvGrpSpPr/>
          <p:nvPr/>
        </p:nvGrpSpPr>
        <p:grpSpPr>
          <a:xfrm>
            <a:off x="27719987" y="5950400"/>
            <a:ext cx="4532085" cy="4107841"/>
            <a:chOff x="29124529" y="5467790"/>
            <a:chExt cx="4532085" cy="4107841"/>
          </a:xfrm>
        </p:grpSpPr>
        <p:sp>
          <p:nvSpPr>
            <p:cNvPr id="32" name="Rectangle 31">
              <a:extLst>
                <a:ext uri="{FF2B5EF4-FFF2-40B4-BE49-F238E27FC236}">
                  <a16:creationId xmlns:a16="http://schemas.microsoft.com/office/drawing/2014/main" id="{ABEAA564-5608-4995-BD55-1C0990DC0F0B}"/>
                </a:ext>
              </a:extLst>
            </p:cNvPr>
            <p:cNvSpPr/>
            <p:nvPr/>
          </p:nvSpPr>
          <p:spPr>
            <a:xfrm>
              <a:off x="32258676" y="8057700"/>
              <a:ext cx="1397938" cy="124815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3" name="Oval 32">
              <a:extLst>
                <a:ext uri="{FF2B5EF4-FFF2-40B4-BE49-F238E27FC236}">
                  <a16:creationId xmlns:a16="http://schemas.microsoft.com/office/drawing/2014/main" id="{5159ED5D-2961-7B6C-04FD-8F2D6C04A124}"/>
                </a:ext>
              </a:extLst>
            </p:cNvPr>
            <p:cNvSpPr/>
            <p:nvPr/>
          </p:nvSpPr>
          <p:spPr>
            <a:xfrm>
              <a:off x="31036659" y="5467790"/>
              <a:ext cx="1070398" cy="1070398"/>
            </a:xfrm>
            <a:prstGeom prst="ellipse">
              <a:avLst/>
            </a:prstGeom>
            <a:solidFill>
              <a:schemeClr val="tx1"/>
            </a:solidFill>
            <a:ln w="12700">
              <a:solidFill>
                <a:schemeClr val="bg1"/>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endParaRPr lang="en-US" sz="4400">
                <a:solidFill>
                  <a:schemeClr val="tx1"/>
                </a:solidFill>
              </a:endParaRPr>
            </a:p>
          </p:txBody>
        </p:sp>
        <p:sp>
          <p:nvSpPr>
            <p:cNvPr id="34" name="Freeform: Shape 21">
              <a:extLst>
                <a:ext uri="{FF2B5EF4-FFF2-40B4-BE49-F238E27FC236}">
                  <a16:creationId xmlns:a16="http://schemas.microsoft.com/office/drawing/2014/main" id="{E780A55B-686B-DAE4-ACED-EB60B47D2ED7}"/>
                </a:ext>
              </a:extLst>
            </p:cNvPr>
            <p:cNvSpPr/>
            <p:nvPr/>
          </p:nvSpPr>
          <p:spPr>
            <a:xfrm>
              <a:off x="33158860" y="8586726"/>
              <a:ext cx="260951" cy="243197"/>
            </a:xfrm>
            <a:custGeom>
              <a:avLst/>
              <a:gdLst>
                <a:gd name="connsiteX0" fmla="*/ 0 w 130492"/>
                <a:gd name="connsiteY0" fmla="*/ 9525 h 115252"/>
                <a:gd name="connsiteX1" fmla="*/ 0 w 130492"/>
                <a:gd name="connsiteY1" fmla="*/ 105727 h 115252"/>
                <a:gd name="connsiteX2" fmla="*/ 9525 w 130492"/>
                <a:gd name="connsiteY2" fmla="*/ 115252 h 115252"/>
                <a:gd name="connsiteX3" fmla="*/ 120968 w 130492"/>
                <a:gd name="connsiteY3" fmla="*/ 115252 h 115252"/>
                <a:gd name="connsiteX4" fmla="*/ 130493 w 130492"/>
                <a:gd name="connsiteY4" fmla="*/ 105727 h 115252"/>
                <a:gd name="connsiteX5" fmla="*/ 130493 w 130492"/>
                <a:gd name="connsiteY5" fmla="*/ 9525 h 115252"/>
                <a:gd name="connsiteX6" fmla="*/ 120968 w 130492"/>
                <a:gd name="connsiteY6" fmla="*/ 0 h 115252"/>
                <a:gd name="connsiteX7" fmla="*/ 9525 w 130492"/>
                <a:gd name="connsiteY7" fmla="*/ 0 h 115252"/>
                <a:gd name="connsiteX8" fmla="*/ 0 w 130492"/>
                <a:gd name="connsiteY8" fmla="*/ 9525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 h="115252">
                  <a:moveTo>
                    <a:pt x="0" y="9525"/>
                  </a:moveTo>
                  <a:lnTo>
                    <a:pt x="0" y="105727"/>
                  </a:lnTo>
                  <a:cubicBezTo>
                    <a:pt x="0" y="111443"/>
                    <a:pt x="4763" y="115252"/>
                    <a:pt x="9525" y="115252"/>
                  </a:cubicBezTo>
                  <a:lnTo>
                    <a:pt x="120968" y="115252"/>
                  </a:lnTo>
                  <a:cubicBezTo>
                    <a:pt x="126682" y="115252"/>
                    <a:pt x="130493" y="111443"/>
                    <a:pt x="130493" y="105727"/>
                  </a:cubicBezTo>
                  <a:lnTo>
                    <a:pt x="130493" y="9525"/>
                  </a:lnTo>
                  <a:cubicBezTo>
                    <a:pt x="130493" y="3810"/>
                    <a:pt x="126682" y="0"/>
                    <a:pt x="120968" y="0"/>
                  </a:cubicBezTo>
                  <a:lnTo>
                    <a:pt x="9525" y="0"/>
                  </a:lnTo>
                  <a:cubicBezTo>
                    <a:pt x="3810" y="0"/>
                    <a:pt x="0" y="3810"/>
                    <a:pt x="0" y="9525"/>
                  </a:cubicBezTo>
                  <a:close/>
                </a:path>
              </a:pathLst>
            </a:custGeom>
            <a:solidFill>
              <a:schemeClr val="bg1"/>
            </a:solidFill>
            <a:ln w="9525" cap="flat">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v</a:t>
              </a:r>
            </a:p>
          </p:txBody>
        </p:sp>
        <p:cxnSp>
          <p:nvCxnSpPr>
            <p:cNvPr id="35" name="Straight Connector 34">
              <a:extLst>
                <a:ext uri="{FF2B5EF4-FFF2-40B4-BE49-F238E27FC236}">
                  <a16:creationId xmlns:a16="http://schemas.microsoft.com/office/drawing/2014/main" id="{70A45E0A-29E3-764B-4462-BB19F8BFAC60}"/>
                </a:ext>
              </a:extLst>
            </p:cNvPr>
            <p:cNvCxnSpPr>
              <a:cxnSpLocks/>
            </p:cNvCxnSpPr>
            <p:nvPr/>
          </p:nvCxnSpPr>
          <p:spPr>
            <a:xfrm flipV="1">
              <a:off x="30854737" y="8706175"/>
              <a:ext cx="1121812" cy="8185"/>
            </a:xfrm>
            <a:prstGeom prst="line">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6" name="Picture 35" descr="Icon&#10;&#10;Description automatically generated">
              <a:extLst>
                <a:ext uri="{FF2B5EF4-FFF2-40B4-BE49-F238E27FC236}">
                  <a16:creationId xmlns:a16="http://schemas.microsoft.com/office/drawing/2014/main" id="{7EBE228C-8191-F647-9778-0639C36FA736}"/>
                </a:ext>
              </a:extLst>
            </p:cNvPr>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29124529" y="7861662"/>
              <a:ext cx="1713952" cy="1713969"/>
            </a:xfrm>
            <a:prstGeom prst="rect">
              <a:avLst/>
            </a:prstGeom>
            <a:noFill/>
            <a:ln w="28575">
              <a:noFill/>
            </a:ln>
          </p:spPr>
        </p:pic>
        <p:cxnSp>
          <p:nvCxnSpPr>
            <p:cNvPr id="37" name="Connector: Elbow 32">
              <a:extLst>
                <a:ext uri="{FF2B5EF4-FFF2-40B4-BE49-F238E27FC236}">
                  <a16:creationId xmlns:a16="http://schemas.microsoft.com/office/drawing/2014/main" id="{978A5E5D-A676-5D0D-F00C-2346B0C64984}"/>
                </a:ext>
              </a:extLst>
            </p:cNvPr>
            <p:cNvCxnSpPr>
              <a:stCxn id="33" idx="6"/>
            </p:cNvCxnSpPr>
            <p:nvPr/>
          </p:nvCxnSpPr>
          <p:spPr>
            <a:xfrm>
              <a:off x="32107057" y="6002989"/>
              <a:ext cx="880745" cy="2053392"/>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8963117-628D-3DE1-6AF6-6CE06D8453C8}"/>
                </a:ext>
              </a:extLst>
            </p:cNvPr>
            <p:cNvCxnSpPr>
              <a:cxnSpLocks/>
            </p:cNvCxnSpPr>
            <p:nvPr/>
          </p:nvCxnSpPr>
          <p:spPr>
            <a:xfrm>
              <a:off x="32884242" y="6792121"/>
              <a:ext cx="1605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or: Elbow 35">
              <a:extLst>
                <a:ext uri="{FF2B5EF4-FFF2-40B4-BE49-F238E27FC236}">
                  <a16:creationId xmlns:a16="http://schemas.microsoft.com/office/drawing/2014/main" id="{33F67DD8-0337-ECD3-4D19-FB06A3E626E2}"/>
                </a:ext>
              </a:extLst>
            </p:cNvPr>
            <p:cNvCxnSpPr>
              <a:cxnSpLocks/>
              <a:stCxn id="36" idx="0"/>
              <a:endCxn id="33" idx="2"/>
            </p:cNvCxnSpPr>
            <p:nvPr/>
          </p:nvCxnSpPr>
          <p:spPr>
            <a:xfrm rot="5400000" flipH="1" flipV="1">
              <a:off x="29579745" y="6404749"/>
              <a:ext cx="1858673" cy="1055154"/>
            </a:xfrm>
            <a:prstGeom prst="bent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DFB4B5C-F380-7FB7-B776-72927D1AEBA5}"/>
                </a:ext>
              </a:extLst>
            </p:cNvPr>
            <p:cNvSpPr/>
            <p:nvPr/>
          </p:nvSpPr>
          <p:spPr>
            <a:xfrm flipH="1">
              <a:off x="29674766" y="6483454"/>
              <a:ext cx="631919" cy="631919"/>
            </a:xfrm>
            <a:prstGeom prst="ellipse">
              <a:avLst/>
            </a:prstGeom>
            <a:solidFill>
              <a:srgbClr val="FFFFFF"/>
            </a:solidFill>
            <a:ln w="12700">
              <a:solidFill>
                <a:schemeClr val="accent4"/>
              </a:solidFill>
              <a:prstDash val="dash"/>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endParaRPr lang="en-US" sz="4400">
                <a:solidFill>
                  <a:schemeClr val="tx1"/>
                </a:solidFill>
              </a:endParaRPr>
            </a:p>
          </p:txBody>
        </p:sp>
        <p:sp>
          <p:nvSpPr>
            <p:cNvPr id="42" name="Freeform: Shape 15">
              <a:extLst>
                <a:ext uri="{FF2B5EF4-FFF2-40B4-BE49-F238E27FC236}">
                  <a16:creationId xmlns:a16="http://schemas.microsoft.com/office/drawing/2014/main" id="{A0D25E97-1513-B06B-0314-F450AFBB520E}"/>
                </a:ext>
              </a:extLst>
            </p:cNvPr>
            <p:cNvSpPr/>
            <p:nvPr/>
          </p:nvSpPr>
          <p:spPr>
            <a:xfrm>
              <a:off x="32652564" y="8443583"/>
              <a:ext cx="670473" cy="121907"/>
            </a:xfrm>
            <a:custGeom>
              <a:avLst/>
              <a:gdLst>
                <a:gd name="connsiteX0" fmla="*/ 19050 w 335279"/>
                <a:gd name="connsiteY0" fmla="*/ 33338 h 51435"/>
                <a:gd name="connsiteX1" fmla="*/ 316230 w 335279"/>
                <a:gd name="connsiteY1" fmla="*/ 33338 h 51435"/>
                <a:gd name="connsiteX2" fmla="*/ 316230 w 335279"/>
                <a:gd name="connsiteY2" fmla="*/ 51435 h 51435"/>
                <a:gd name="connsiteX3" fmla="*/ 335280 w 335279"/>
                <a:gd name="connsiteY3" fmla="*/ 51435 h 51435"/>
                <a:gd name="connsiteX4" fmla="*/ 335280 w 335279"/>
                <a:gd name="connsiteY4" fmla="*/ 23813 h 51435"/>
                <a:gd name="connsiteX5" fmla="*/ 325755 w 335279"/>
                <a:gd name="connsiteY5" fmla="*/ 14288 h 51435"/>
                <a:gd name="connsiteX6" fmla="*/ 177165 w 335279"/>
                <a:gd name="connsiteY6" fmla="*/ 14288 h 51435"/>
                <a:gd name="connsiteX7" fmla="*/ 177165 w 335279"/>
                <a:gd name="connsiteY7" fmla="*/ 0 h 51435"/>
                <a:gd name="connsiteX8" fmla="*/ 158115 w 335279"/>
                <a:gd name="connsiteY8" fmla="*/ 0 h 51435"/>
                <a:gd name="connsiteX9" fmla="*/ 158115 w 335279"/>
                <a:gd name="connsiteY9" fmla="*/ 14288 h 51435"/>
                <a:gd name="connsiteX10" fmla="*/ 9525 w 335279"/>
                <a:gd name="connsiteY10" fmla="*/ 14288 h 51435"/>
                <a:gd name="connsiteX11" fmla="*/ 0 w 335279"/>
                <a:gd name="connsiteY11" fmla="*/ 23813 h 51435"/>
                <a:gd name="connsiteX12" fmla="*/ 0 w 335279"/>
                <a:gd name="connsiteY12" fmla="*/ 51435 h 51435"/>
                <a:gd name="connsiteX13" fmla="*/ 19050 w 335279"/>
                <a:gd name="connsiteY13" fmla="*/ 51435 h 51435"/>
                <a:gd name="connsiteX14" fmla="*/ 19050 w 335279"/>
                <a:gd name="connsiteY14" fmla="*/ 33338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279" h="51435">
                  <a:moveTo>
                    <a:pt x="19050" y="33338"/>
                  </a:moveTo>
                  <a:lnTo>
                    <a:pt x="316230" y="33338"/>
                  </a:lnTo>
                  <a:lnTo>
                    <a:pt x="316230" y="51435"/>
                  </a:lnTo>
                  <a:lnTo>
                    <a:pt x="335280" y="51435"/>
                  </a:lnTo>
                  <a:lnTo>
                    <a:pt x="335280" y="23813"/>
                  </a:lnTo>
                  <a:cubicBezTo>
                    <a:pt x="335280" y="18098"/>
                    <a:pt x="331470" y="14288"/>
                    <a:pt x="325755" y="14288"/>
                  </a:cubicBezTo>
                  <a:lnTo>
                    <a:pt x="177165" y="14288"/>
                  </a:lnTo>
                  <a:lnTo>
                    <a:pt x="177165" y="0"/>
                  </a:lnTo>
                  <a:lnTo>
                    <a:pt x="158115" y="0"/>
                  </a:lnTo>
                  <a:lnTo>
                    <a:pt x="158115" y="14288"/>
                  </a:lnTo>
                  <a:lnTo>
                    <a:pt x="9525" y="14288"/>
                  </a:lnTo>
                  <a:cubicBezTo>
                    <a:pt x="4763" y="14288"/>
                    <a:pt x="0" y="18098"/>
                    <a:pt x="0" y="23813"/>
                  </a:cubicBezTo>
                  <a:lnTo>
                    <a:pt x="0" y="51435"/>
                  </a:lnTo>
                  <a:lnTo>
                    <a:pt x="19050" y="51435"/>
                  </a:lnTo>
                  <a:lnTo>
                    <a:pt x="19050" y="33338"/>
                  </a:lnTo>
                  <a:close/>
                </a:path>
              </a:pathLst>
            </a:custGeom>
            <a:solidFill>
              <a:schemeClr val="bg1"/>
            </a:solidFill>
            <a:ln w="38100" cap="flat">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Shape 21">
              <a:extLst>
                <a:ext uri="{FF2B5EF4-FFF2-40B4-BE49-F238E27FC236}">
                  <a16:creationId xmlns:a16="http://schemas.microsoft.com/office/drawing/2014/main" id="{22EE46F7-41DC-C833-1D11-3EC4DBEB4F22}"/>
                </a:ext>
              </a:extLst>
            </p:cNvPr>
            <p:cNvSpPr/>
            <p:nvPr/>
          </p:nvSpPr>
          <p:spPr>
            <a:xfrm>
              <a:off x="32522088" y="8580724"/>
              <a:ext cx="260951" cy="243197"/>
            </a:xfrm>
            <a:custGeom>
              <a:avLst/>
              <a:gdLst>
                <a:gd name="connsiteX0" fmla="*/ 0 w 130492"/>
                <a:gd name="connsiteY0" fmla="*/ 9525 h 115252"/>
                <a:gd name="connsiteX1" fmla="*/ 0 w 130492"/>
                <a:gd name="connsiteY1" fmla="*/ 105727 h 115252"/>
                <a:gd name="connsiteX2" fmla="*/ 9525 w 130492"/>
                <a:gd name="connsiteY2" fmla="*/ 115252 h 115252"/>
                <a:gd name="connsiteX3" fmla="*/ 120968 w 130492"/>
                <a:gd name="connsiteY3" fmla="*/ 115252 h 115252"/>
                <a:gd name="connsiteX4" fmla="*/ 130493 w 130492"/>
                <a:gd name="connsiteY4" fmla="*/ 105727 h 115252"/>
                <a:gd name="connsiteX5" fmla="*/ 130493 w 130492"/>
                <a:gd name="connsiteY5" fmla="*/ 9525 h 115252"/>
                <a:gd name="connsiteX6" fmla="*/ 120968 w 130492"/>
                <a:gd name="connsiteY6" fmla="*/ 0 h 115252"/>
                <a:gd name="connsiteX7" fmla="*/ 9525 w 130492"/>
                <a:gd name="connsiteY7" fmla="*/ 0 h 115252"/>
                <a:gd name="connsiteX8" fmla="*/ 0 w 130492"/>
                <a:gd name="connsiteY8" fmla="*/ 9525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 h="115252">
                  <a:moveTo>
                    <a:pt x="0" y="9525"/>
                  </a:moveTo>
                  <a:lnTo>
                    <a:pt x="0" y="105727"/>
                  </a:lnTo>
                  <a:cubicBezTo>
                    <a:pt x="0" y="111443"/>
                    <a:pt x="4763" y="115252"/>
                    <a:pt x="9525" y="115252"/>
                  </a:cubicBezTo>
                  <a:lnTo>
                    <a:pt x="120968" y="115252"/>
                  </a:lnTo>
                  <a:cubicBezTo>
                    <a:pt x="126682" y="115252"/>
                    <a:pt x="130493" y="111443"/>
                    <a:pt x="130493" y="105727"/>
                  </a:cubicBezTo>
                  <a:lnTo>
                    <a:pt x="130493" y="9525"/>
                  </a:lnTo>
                  <a:cubicBezTo>
                    <a:pt x="130493" y="3810"/>
                    <a:pt x="126682" y="0"/>
                    <a:pt x="120968" y="0"/>
                  </a:cubicBezTo>
                  <a:lnTo>
                    <a:pt x="9525" y="0"/>
                  </a:lnTo>
                  <a:cubicBezTo>
                    <a:pt x="3810" y="0"/>
                    <a:pt x="0" y="3810"/>
                    <a:pt x="0" y="9525"/>
                  </a:cubicBezTo>
                  <a:close/>
                </a:path>
              </a:pathLst>
            </a:custGeom>
            <a:solidFill>
              <a:schemeClr val="bg1"/>
            </a:solidFill>
            <a:ln w="9525" cap="flat">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4" name="Freeform: Shape 21">
              <a:extLst>
                <a:ext uri="{FF2B5EF4-FFF2-40B4-BE49-F238E27FC236}">
                  <a16:creationId xmlns:a16="http://schemas.microsoft.com/office/drawing/2014/main" id="{E4432AA9-E0E4-0364-C198-66BBE4F2A23B}"/>
                </a:ext>
              </a:extLst>
            </p:cNvPr>
            <p:cNvSpPr/>
            <p:nvPr/>
          </p:nvSpPr>
          <p:spPr>
            <a:xfrm>
              <a:off x="32857326" y="8179781"/>
              <a:ext cx="260951" cy="243197"/>
            </a:xfrm>
            <a:custGeom>
              <a:avLst/>
              <a:gdLst>
                <a:gd name="connsiteX0" fmla="*/ 0 w 130492"/>
                <a:gd name="connsiteY0" fmla="*/ 9525 h 115252"/>
                <a:gd name="connsiteX1" fmla="*/ 0 w 130492"/>
                <a:gd name="connsiteY1" fmla="*/ 105727 h 115252"/>
                <a:gd name="connsiteX2" fmla="*/ 9525 w 130492"/>
                <a:gd name="connsiteY2" fmla="*/ 115252 h 115252"/>
                <a:gd name="connsiteX3" fmla="*/ 120968 w 130492"/>
                <a:gd name="connsiteY3" fmla="*/ 115252 h 115252"/>
                <a:gd name="connsiteX4" fmla="*/ 130493 w 130492"/>
                <a:gd name="connsiteY4" fmla="*/ 105727 h 115252"/>
                <a:gd name="connsiteX5" fmla="*/ 130493 w 130492"/>
                <a:gd name="connsiteY5" fmla="*/ 9525 h 115252"/>
                <a:gd name="connsiteX6" fmla="*/ 120968 w 130492"/>
                <a:gd name="connsiteY6" fmla="*/ 0 h 115252"/>
                <a:gd name="connsiteX7" fmla="*/ 9525 w 130492"/>
                <a:gd name="connsiteY7" fmla="*/ 0 h 115252"/>
                <a:gd name="connsiteX8" fmla="*/ 0 w 130492"/>
                <a:gd name="connsiteY8" fmla="*/ 9525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 h="115252">
                  <a:moveTo>
                    <a:pt x="0" y="9525"/>
                  </a:moveTo>
                  <a:lnTo>
                    <a:pt x="0" y="105727"/>
                  </a:lnTo>
                  <a:cubicBezTo>
                    <a:pt x="0" y="111443"/>
                    <a:pt x="4763" y="115252"/>
                    <a:pt x="9525" y="115252"/>
                  </a:cubicBezTo>
                  <a:lnTo>
                    <a:pt x="120968" y="115252"/>
                  </a:lnTo>
                  <a:cubicBezTo>
                    <a:pt x="126682" y="115252"/>
                    <a:pt x="130493" y="111443"/>
                    <a:pt x="130493" y="105727"/>
                  </a:cubicBezTo>
                  <a:lnTo>
                    <a:pt x="130493" y="9525"/>
                  </a:lnTo>
                  <a:cubicBezTo>
                    <a:pt x="130493" y="3810"/>
                    <a:pt x="126682" y="0"/>
                    <a:pt x="120968" y="0"/>
                  </a:cubicBezTo>
                  <a:lnTo>
                    <a:pt x="9525" y="0"/>
                  </a:lnTo>
                  <a:cubicBezTo>
                    <a:pt x="3810" y="0"/>
                    <a:pt x="0" y="3810"/>
                    <a:pt x="0" y="9525"/>
                  </a:cubicBezTo>
                  <a:close/>
                </a:path>
              </a:pathLst>
            </a:custGeom>
            <a:solidFill>
              <a:schemeClr val="bg1"/>
            </a:solidFill>
            <a:ln w="9525" cap="flat">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 name="Freeform: Shape 21">
              <a:extLst>
                <a:ext uri="{FF2B5EF4-FFF2-40B4-BE49-F238E27FC236}">
                  <a16:creationId xmlns:a16="http://schemas.microsoft.com/office/drawing/2014/main" id="{3D277BA8-AC81-2472-18AF-2943E8DA6857}"/>
                </a:ext>
              </a:extLst>
            </p:cNvPr>
            <p:cNvSpPr/>
            <p:nvPr/>
          </p:nvSpPr>
          <p:spPr>
            <a:xfrm>
              <a:off x="32723601" y="8952407"/>
              <a:ext cx="120268" cy="121908"/>
            </a:xfrm>
            <a:custGeom>
              <a:avLst/>
              <a:gdLst>
                <a:gd name="connsiteX0" fmla="*/ 0 w 130492"/>
                <a:gd name="connsiteY0" fmla="*/ 9525 h 115252"/>
                <a:gd name="connsiteX1" fmla="*/ 0 w 130492"/>
                <a:gd name="connsiteY1" fmla="*/ 105727 h 115252"/>
                <a:gd name="connsiteX2" fmla="*/ 9525 w 130492"/>
                <a:gd name="connsiteY2" fmla="*/ 115252 h 115252"/>
                <a:gd name="connsiteX3" fmla="*/ 120968 w 130492"/>
                <a:gd name="connsiteY3" fmla="*/ 115252 h 115252"/>
                <a:gd name="connsiteX4" fmla="*/ 130493 w 130492"/>
                <a:gd name="connsiteY4" fmla="*/ 105727 h 115252"/>
                <a:gd name="connsiteX5" fmla="*/ 130493 w 130492"/>
                <a:gd name="connsiteY5" fmla="*/ 9525 h 115252"/>
                <a:gd name="connsiteX6" fmla="*/ 120968 w 130492"/>
                <a:gd name="connsiteY6" fmla="*/ 0 h 115252"/>
                <a:gd name="connsiteX7" fmla="*/ 9525 w 130492"/>
                <a:gd name="connsiteY7" fmla="*/ 0 h 115252"/>
                <a:gd name="connsiteX8" fmla="*/ 0 w 130492"/>
                <a:gd name="connsiteY8" fmla="*/ 9525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 h="115252">
                  <a:moveTo>
                    <a:pt x="0" y="9525"/>
                  </a:moveTo>
                  <a:lnTo>
                    <a:pt x="0" y="105727"/>
                  </a:lnTo>
                  <a:cubicBezTo>
                    <a:pt x="0" y="111443"/>
                    <a:pt x="4763" y="115252"/>
                    <a:pt x="9525" y="115252"/>
                  </a:cubicBezTo>
                  <a:lnTo>
                    <a:pt x="120968" y="115252"/>
                  </a:lnTo>
                  <a:cubicBezTo>
                    <a:pt x="126682" y="115252"/>
                    <a:pt x="130493" y="111443"/>
                    <a:pt x="130493" y="105727"/>
                  </a:cubicBezTo>
                  <a:lnTo>
                    <a:pt x="130493" y="9525"/>
                  </a:lnTo>
                  <a:cubicBezTo>
                    <a:pt x="130493" y="3810"/>
                    <a:pt x="126682" y="0"/>
                    <a:pt x="120968" y="0"/>
                  </a:cubicBezTo>
                  <a:lnTo>
                    <a:pt x="9525" y="0"/>
                  </a:lnTo>
                  <a:cubicBezTo>
                    <a:pt x="3810" y="0"/>
                    <a:pt x="0" y="3810"/>
                    <a:pt x="0" y="9525"/>
                  </a:cubicBezTo>
                  <a:close/>
                </a:path>
              </a:pathLst>
            </a:custGeom>
            <a:solidFill>
              <a:schemeClr val="bg1"/>
            </a:solidFill>
            <a:ln w="9525" cap="flat">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 name="Freeform: Shape 15">
              <a:extLst>
                <a:ext uri="{FF2B5EF4-FFF2-40B4-BE49-F238E27FC236}">
                  <a16:creationId xmlns:a16="http://schemas.microsoft.com/office/drawing/2014/main" id="{BBA632E9-03D6-CE09-59F9-D86FC0310F6B}"/>
                </a:ext>
              </a:extLst>
            </p:cNvPr>
            <p:cNvSpPr/>
            <p:nvPr/>
          </p:nvSpPr>
          <p:spPr>
            <a:xfrm>
              <a:off x="32488487" y="8854010"/>
              <a:ext cx="309010" cy="61109"/>
            </a:xfrm>
            <a:custGeom>
              <a:avLst/>
              <a:gdLst>
                <a:gd name="connsiteX0" fmla="*/ 19050 w 335279"/>
                <a:gd name="connsiteY0" fmla="*/ 33338 h 51435"/>
                <a:gd name="connsiteX1" fmla="*/ 316230 w 335279"/>
                <a:gd name="connsiteY1" fmla="*/ 33338 h 51435"/>
                <a:gd name="connsiteX2" fmla="*/ 316230 w 335279"/>
                <a:gd name="connsiteY2" fmla="*/ 51435 h 51435"/>
                <a:gd name="connsiteX3" fmla="*/ 335280 w 335279"/>
                <a:gd name="connsiteY3" fmla="*/ 51435 h 51435"/>
                <a:gd name="connsiteX4" fmla="*/ 335280 w 335279"/>
                <a:gd name="connsiteY4" fmla="*/ 23813 h 51435"/>
                <a:gd name="connsiteX5" fmla="*/ 325755 w 335279"/>
                <a:gd name="connsiteY5" fmla="*/ 14288 h 51435"/>
                <a:gd name="connsiteX6" fmla="*/ 177165 w 335279"/>
                <a:gd name="connsiteY6" fmla="*/ 14288 h 51435"/>
                <a:gd name="connsiteX7" fmla="*/ 177165 w 335279"/>
                <a:gd name="connsiteY7" fmla="*/ 0 h 51435"/>
                <a:gd name="connsiteX8" fmla="*/ 158115 w 335279"/>
                <a:gd name="connsiteY8" fmla="*/ 0 h 51435"/>
                <a:gd name="connsiteX9" fmla="*/ 158115 w 335279"/>
                <a:gd name="connsiteY9" fmla="*/ 14288 h 51435"/>
                <a:gd name="connsiteX10" fmla="*/ 9525 w 335279"/>
                <a:gd name="connsiteY10" fmla="*/ 14288 h 51435"/>
                <a:gd name="connsiteX11" fmla="*/ 0 w 335279"/>
                <a:gd name="connsiteY11" fmla="*/ 23813 h 51435"/>
                <a:gd name="connsiteX12" fmla="*/ 0 w 335279"/>
                <a:gd name="connsiteY12" fmla="*/ 51435 h 51435"/>
                <a:gd name="connsiteX13" fmla="*/ 19050 w 335279"/>
                <a:gd name="connsiteY13" fmla="*/ 51435 h 51435"/>
                <a:gd name="connsiteX14" fmla="*/ 19050 w 335279"/>
                <a:gd name="connsiteY14" fmla="*/ 33338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279" h="51435">
                  <a:moveTo>
                    <a:pt x="19050" y="33338"/>
                  </a:moveTo>
                  <a:lnTo>
                    <a:pt x="316230" y="33338"/>
                  </a:lnTo>
                  <a:lnTo>
                    <a:pt x="316230" y="51435"/>
                  </a:lnTo>
                  <a:lnTo>
                    <a:pt x="335280" y="51435"/>
                  </a:lnTo>
                  <a:lnTo>
                    <a:pt x="335280" y="23813"/>
                  </a:lnTo>
                  <a:cubicBezTo>
                    <a:pt x="335280" y="18098"/>
                    <a:pt x="331470" y="14288"/>
                    <a:pt x="325755" y="14288"/>
                  </a:cubicBezTo>
                  <a:lnTo>
                    <a:pt x="177165" y="14288"/>
                  </a:lnTo>
                  <a:lnTo>
                    <a:pt x="177165" y="0"/>
                  </a:lnTo>
                  <a:lnTo>
                    <a:pt x="158115" y="0"/>
                  </a:lnTo>
                  <a:lnTo>
                    <a:pt x="158115" y="14288"/>
                  </a:lnTo>
                  <a:lnTo>
                    <a:pt x="9525" y="14288"/>
                  </a:lnTo>
                  <a:cubicBezTo>
                    <a:pt x="4763" y="14288"/>
                    <a:pt x="0" y="18098"/>
                    <a:pt x="0" y="23813"/>
                  </a:cubicBezTo>
                  <a:lnTo>
                    <a:pt x="0" y="51435"/>
                  </a:lnTo>
                  <a:lnTo>
                    <a:pt x="19050" y="51435"/>
                  </a:lnTo>
                  <a:lnTo>
                    <a:pt x="19050" y="33338"/>
                  </a:lnTo>
                  <a:close/>
                </a:path>
              </a:pathLst>
            </a:custGeom>
            <a:solidFill>
              <a:schemeClr val="bg1"/>
            </a:solidFill>
            <a:ln w="19050" cap="flat">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3" name="Freeform: Shape 21">
              <a:extLst>
                <a:ext uri="{FF2B5EF4-FFF2-40B4-BE49-F238E27FC236}">
                  <a16:creationId xmlns:a16="http://schemas.microsoft.com/office/drawing/2014/main" id="{25E53F70-8144-CF50-03C7-DBA463E83B8B}"/>
                </a:ext>
              </a:extLst>
            </p:cNvPr>
            <p:cNvSpPr/>
            <p:nvPr/>
          </p:nvSpPr>
          <p:spPr>
            <a:xfrm>
              <a:off x="32407922" y="8952139"/>
              <a:ext cx="120268" cy="121908"/>
            </a:xfrm>
            <a:custGeom>
              <a:avLst/>
              <a:gdLst>
                <a:gd name="connsiteX0" fmla="*/ 0 w 130492"/>
                <a:gd name="connsiteY0" fmla="*/ 9525 h 115252"/>
                <a:gd name="connsiteX1" fmla="*/ 0 w 130492"/>
                <a:gd name="connsiteY1" fmla="*/ 105727 h 115252"/>
                <a:gd name="connsiteX2" fmla="*/ 9525 w 130492"/>
                <a:gd name="connsiteY2" fmla="*/ 115252 h 115252"/>
                <a:gd name="connsiteX3" fmla="*/ 120968 w 130492"/>
                <a:gd name="connsiteY3" fmla="*/ 115252 h 115252"/>
                <a:gd name="connsiteX4" fmla="*/ 130493 w 130492"/>
                <a:gd name="connsiteY4" fmla="*/ 105727 h 115252"/>
                <a:gd name="connsiteX5" fmla="*/ 130493 w 130492"/>
                <a:gd name="connsiteY5" fmla="*/ 9525 h 115252"/>
                <a:gd name="connsiteX6" fmla="*/ 120968 w 130492"/>
                <a:gd name="connsiteY6" fmla="*/ 0 h 115252"/>
                <a:gd name="connsiteX7" fmla="*/ 9525 w 130492"/>
                <a:gd name="connsiteY7" fmla="*/ 0 h 115252"/>
                <a:gd name="connsiteX8" fmla="*/ 0 w 130492"/>
                <a:gd name="connsiteY8" fmla="*/ 9525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 h="115252">
                  <a:moveTo>
                    <a:pt x="0" y="9525"/>
                  </a:moveTo>
                  <a:lnTo>
                    <a:pt x="0" y="105727"/>
                  </a:lnTo>
                  <a:cubicBezTo>
                    <a:pt x="0" y="111443"/>
                    <a:pt x="4763" y="115252"/>
                    <a:pt x="9525" y="115252"/>
                  </a:cubicBezTo>
                  <a:lnTo>
                    <a:pt x="120968" y="115252"/>
                  </a:lnTo>
                  <a:cubicBezTo>
                    <a:pt x="126682" y="115252"/>
                    <a:pt x="130493" y="111443"/>
                    <a:pt x="130493" y="105727"/>
                  </a:cubicBezTo>
                  <a:lnTo>
                    <a:pt x="130493" y="9525"/>
                  </a:lnTo>
                  <a:cubicBezTo>
                    <a:pt x="130493" y="3810"/>
                    <a:pt x="126682" y="0"/>
                    <a:pt x="120968" y="0"/>
                  </a:cubicBezTo>
                  <a:lnTo>
                    <a:pt x="9525" y="0"/>
                  </a:lnTo>
                  <a:cubicBezTo>
                    <a:pt x="3810" y="0"/>
                    <a:pt x="0" y="3810"/>
                    <a:pt x="0" y="9525"/>
                  </a:cubicBezTo>
                  <a:close/>
                </a:path>
              </a:pathLst>
            </a:custGeom>
            <a:solidFill>
              <a:schemeClr val="bg1"/>
            </a:solidFill>
            <a:ln w="9525" cap="flat">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4" name="Freeform: Shape 21">
              <a:extLst>
                <a:ext uri="{FF2B5EF4-FFF2-40B4-BE49-F238E27FC236}">
                  <a16:creationId xmlns:a16="http://schemas.microsoft.com/office/drawing/2014/main" id="{DA37AC8E-547F-EF9E-358C-D78A4D8D4DAE}"/>
                </a:ext>
              </a:extLst>
            </p:cNvPr>
            <p:cNvSpPr/>
            <p:nvPr/>
          </p:nvSpPr>
          <p:spPr>
            <a:xfrm>
              <a:off x="32522724" y="8580725"/>
              <a:ext cx="120268" cy="121908"/>
            </a:xfrm>
            <a:custGeom>
              <a:avLst/>
              <a:gdLst>
                <a:gd name="connsiteX0" fmla="*/ 0 w 130492"/>
                <a:gd name="connsiteY0" fmla="*/ 9525 h 115252"/>
                <a:gd name="connsiteX1" fmla="*/ 0 w 130492"/>
                <a:gd name="connsiteY1" fmla="*/ 105727 h 115252"/>
                <a:gd name="connsiteX2" fmla="*/ 9525 w 130492"/>
                <a:gd name="connsiteY2" fmla="*/ 115252 h 115252"/>
                <a:gd name="connsiteX3" fmla="*/ 120968 w 130492"/>
                <a:gd name="connsiteY3" fmla="*/ 115252 h 115252"/>
                <a:gd name="connsiteX4" fmla="*/ 130493 w 130492"/>
                <a:gd name="connsiteY4" fmla="*/ 105727 h 115252"/>
                <a:gd name="connsiteX5" fmla="*/ 130493 w 130492"/>
                <a:gd name="connsiteY5" fmla="*/ 9525 h 115252"/>
                <a:gd name="connsiteX6" fmla="*/ 120968 w 130492"/>
                <a:gd name="connsiteY6" fmla="*/ 0 h 115252"/>
                <a:gd name="connsiteX7" fmla="*/ 9525 w 130492"/>
                <a:gd name="connsiteY7" fmla="*/ 0 h 115252"/>
                <a:gd name="connsiteX8" fmla="*/ 0 w 130492"/>
                <a:gd name="connsiteY8" fmla="*/ 9525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 h="115252">
                  <a:moveTo>
                    <a:pt x="0" y="9525"/>
                  </a:moveTo>
                  <a:lnTo>
                    <a:pt x="0" y="105727"/>
                  </a:lnTo>
                  <a:cubicBezTo>
                    <a:pt x="0" y="111443"/>
                    <a:pt x="4763" y="115252"/>
                    <a:pt x="9525" y="115252"/>
                  </a:cubicBezTo>
                  <a:lnTo>
                    <a:pt x="120968" y="115252"/>
                  </a:lnTo>
                  <a:cubicBezTo>
                    <a:pt x="126682" y="115252"/>
                    <a:pt x="130493" y="111443"/>
                    <a:pt x="130493" y="105727"/>
                  </a:cubicBezTo>
                  <a:lnTo>
                    <a:pt x="130493" y="9525"/>
                  </a:lnTo>
                  <a:cubicBezTo>
                    <a:pt x="130493" y="3810"/>
                    <a:pt x="126682" y="0"/>
                    <a:pt x="120968" y="0"/>
                  </a:cubicBezTo>
                  <a:lnTo>
                    <a:pt x="9525" y="0"/>
                  </a:lnTo>
                  <a:cubicBezTo>
                    <a:pt x="3810" y="0"/>
                    <a:pt x="0" y="3810"/>
                    <a:pt x="0" y="9525"/>
                  </a:cubicBezTo>
                  <a:close/>
                </a:path>
              </a:pathLst>
            </a:custGeom>
            <a:solidFill>
              <a:schemeClr val="bg1"/>
            </a:solidFill>
            <a:ln w="9525" cap="flat">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 name="Freeform: Shape 21">
              <a:extLst>
                <a:ext uri="{FF2B5EF4-FFF2-40B4-BE49-F238E27FC236}">
                  <a16:creationId xmlns:a16="http://schemas.microsoft.com/office/drawing/2014/main" id="{0FC5C706-E3B5-636D-47DA-C43EA5C9E0FC}"/>
                </a:ext>
              </a:extLst>
            </p:cNvPr>
            <p:cNvSpPr/>
            <p:nvPr/>
          </p:nvSpPr>
          <p:spPr>
            <a:xfrm>
              <a:off x="33368079" y="8967836"/>
              <a:ext cx="120268" cy="121908"/>
            </a:xfrm>
            <a:custGeom>
              <a:avLst/>
              <a:gdLst>
                <a:gd name="connsiteX0" fmla="*/ 0 w 130492"/>
                <a:gd name="connsiteY0" fmla="*/ 9525 h 115252"/>
                <a:gd name="connsiteX1" fmla="*/ 0 w 130492"/>
                <a:gd name="connsiteY1" fmla="*/ 105727 h 115252"/>
                <a:gd name="connsiteX2" fmla="*/ 9525 w 130492"/>
                <a:gd name="connsiteY2" fmla="*/ 115252 h 115252"/>
                <a:gd name="connsiteX3" fmla="*/ 120968 w 130492"/>
                <a:gd name="connsiteY3" fmla="*/ 115252 h 115252"/>
                <a:gd name="connsiteX4" fmla="*/ 130493 w 130492"/>
                <a:gd name="connsiteY4" fmla="*/ 105727 h 115252"/>
                <a:gd name="connsiteX5" fmla="*/ 130493 w 130492"/>
                <a:gd name="connsiteY5" fmla="*/ 9525 h 115252"/>
                <a:gd name="connsiteX6" fmla="*/ 120968 w 130492"/>
                <a:gd name="connsiteY6" fmla="*/ 0 h 115252"/>
                <a:gd name="connsiteX7" fmla="*/ 9525 w 130492"/>
                <a:gd name="connsiteY7" fmla="*/ 0 h 115252"/>
                <a:gd name="connsiteX8" fmla="*/ 0 w 130492"/>
                <a:gd name="connsiteY8" fmla="*/ 9525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 h="115252">
                  <a:moveTo>
                    <a:pt x="0" y="9525"/>
                  </a:moveTo>
                  <a:lnTo>
                    <a:pt x="0" y="105727"/>
                  </a:lnTo>
                  <a:cubicBezTo>
                    <a:pt x="0" y="111443"/>
                    <a:pt x="4763" y="115252"/>
                    <a:pt x="9525" y="115252"/>
                  </a:cubicBezTo>
                  <a:lnTo>
                    <a:pt x="120968" y="115252"/>
                  </a:lnTo>
                  <a:cubicBezTo>
                    <a:pt x="126682" y="115252"/>
                    <a:pt x="130493" y="111443"/>
                    <a:pt x="130493" y="105727"/>
                  </a:cubicBezTo>
                  <a:lnTo>
                    <a:pt x="130493" y="9525"/>
                  </a:lnTo>
                  <a:cubicBezTo>
                    <a:pt x="130493" y="3810"/>
                    <a:pt x="126682" y="0"/>
                    <a:pt x="120968" y="0"/>
                  </a:cubicBezTo>
                  <a:lnTo>
                    <a:pt x="9525" y="0"/>
                  </a:lnTo>
                  <a:cubicBezTo>
                    <a:pt x="3810" y="0"/>
                    <a:pt x="0" y="3810"/>
                    <a:pt x="0" y="9525"/>
                  </a:cubicBezTo>
                  <a:close/>
                </a:path>
              </a:pathLst>
            </a:custGeom>
            <a:solidFill>
              <a:schemeClr val="bg1"/>
            </a:solidFill>
            <a:ln w="9525" cap="flat">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6" name="Freeform: Shape 15">
              <a:extLst>
                <a:ext uri="{FF2B5EF4-FFF2-40B4-BE49-F238E27FC236}">
                  <a16:creationId xmlns:a16="http://schemas.microsoft.com/office/drawing/2014/main" id="{B4EFFC6F-2BBC-F771-539E-658EB4E0A093}"/>
                </a:ext>
              </a:extLst>
            </p:cNvPr>
            <p:cNvSpPr/>
            <p:nvPr/>
          </p:nvSpPr>
          <p:spPr>
            <a:xfrm>
              <a:off x="33132965" y="8869439"/>
              <a:ext cx="309010" cy="61109"/>
            </a:xfrm>
            <a:custGeom>
              <a:avLst/>
              <a:gdLst>
                <a:gd name="connsiteX0" fmla="*/ 19050 w 335279"/>
                <a:gd name="connsiteY0" fmla="*/ 33338 h 51435"/>
                <a:gd name="connsiteX1" fmla="*/ 316230 w 335279"/>
                <a:gd name="connsiteY1" fmla="*/ 33338 h 51435"/>
                <a:gd name="connsiteX2" fmla="*/ 316230 w 335279"/>
                <a:gd name="connsiteY2" fmla="*/ 51435 h 51435"/>
                <a:gd name="connsiteX3" fmla="*/ 335280 w 335279"/>
                <a:gd name="connsiteY3" fmla="*/ 51435 h 51435"/>
                <a:gd name="connsiteX4" fmla="*/ 335280 w 335279"/>
                <a:gd name="connsiteY4" fmla="*/ 23813 h 51435"/>
                <a:gd name="connsiteX5" fmla="*/ 325755 w 335279"/>
                <a:gd name="connsiteY5" fmla="*/ 14288 h 51435"/>
                <a:gd name="connsiteX6" fmla="*/ 177165 w 335279"/>
                <a:gd name="connsiteY6" fmla="*/ 14288 h 51435"/>
                <a:gd name="connsiteX7" fmla="*/ 177165 w 335279"/>
                <a:gd name="connsiteY7" fmla="*/ 0 h 51435"/>
                <a:gd name="connsiteX8" fmla="*/ 158115 w 335279"/>
                <a:gd name="connsiteY8" fmla="*/ 0 h 51435"/>
                <a:gd name="connsiteX9" fmla="*/ 158115 w 335279"/>
                <a:gd name="connsiteY9" fmla="*/ 14288 h 51435"/>
                <a:gd name="connsiteX10" fmla="*/ 9525 w 335279"/>
                <a:gd name="connsiteY10" fmla="*/ 14288 h 51435"/>
                <a:gd name="connsiteX11" fmla="*/ 0 w 335279"/>
                <a:gd name="connsiteY11" fmla="*/ 23813 h 51435"/>
                <a:gd name="connsiteX12" fmla="*/ 0 w 335279"/>
                <a:gd name="connsiteY12" fmla="*/ 51435 h 51435"/>
                <a:gd name="connsiteX13" fmla="*/ 19050 w 335279"/>
                <a:gd name="connsiteY13" fmla="*/ 51435 h 51435"/>
                <a:gd name="connsiteX14" fmla="*/ 19050 w 335279"/>
                <a:gd name="connsiteY14" fmla="*/ 33338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279" h="51435">
                  <a:moveTo>
                    <a:pt x="19050" y="33338"/>
                  </a:moveTo>
                  <a:lnTo>
                    <a:pt x="316230" y="33338"/>
                  </a:lnTo>
                  <a:lnTo>
                    <a:pt x="316230" y="51435"/>
                  </a:lnTo>
                  <a:lnTo>
                    <a:pt x="335280" y="51435"/>
                  </a:lnTo>
                  <a:lnTo>
                    <a:pt x="335280" y="23813"/>
                  </a:lnTo>
                  <a:cubicBezTo>
                    <a:pt x="335280" y="18098"/>
                    <a:pt x="331470" y="14288"/>
                    <a:pt x="325755" y="14288"/>
                  </a:cubicBezTo>
                  <a:lnTo>
                    <a:pt x="177165" y="14288"/>
                  </a:lnTo>
                  <a:lnTo>
                    <a:pt x="177165" y="0"/>
                  </a:lnTo>
                  <a:lnTo>
                    <a:pt x="158115" y="0"/>
                  </a:lnTo>
                  <a:lnTo>
                    <a:pt x="158115" y="14288"/>
                  </a:lnTo>
                  <a:lnTo>
                    <a:pt x="9525" y="14288"/>
                  </a:lnTo>
                  <a:cubicBezTo>
                    <a:pt x="4763" y="14288"/>
                    <a:pt x="0" y="18098"/>
                    <a:pt x="0" y="23813"/>
                  </a:cubicBezTo>
                  <a:lnTo>
                    <a:pt x="0" y="51435"/>
                  </a:lnTo>
                  <a:lnTo>
                    <a:pt x="19050" y="51435"/>
                  </a:lnTo>
                  <a:lnTo>
                    <a:pt x="19050" y="33338"/>
                  </a:lnTo>
                  <a:close/>
                </a:path>
              </a:pathLst>
            </a:custGeom>
            <a:solidFill>
              <a:schemeClr val="bg1"/>
            </a:solidFill>
            <a:ln w="19050" cap="flat">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7" name="Freeform: Shape 21">
              <a:extLst>
                <a:ext uri="{FF2B5EF4-FFF2-40B4-BE49-F238E27FC236}">
                  <a16:creationId xmlns:a16="http://schemas.microsoft.com/office/drawing/2014/main" id="{00DC5B39-2280-A4D9-84C4-6662161D1A1C}"/>
                </a:ext>
              </a:extLst>
            </p:cNvPr>
            <p:cNvSpPr/>
            <p:nvPr/>
          </p:nvSpPr>
          <p:spPr>
            <a:xfrm>
              <a:off x="33052400" y="8967568"/>
              <a:ext cx="120268" cy="121908"/>
            </a:xfrm>
            <a:custGeom>
              <a:avLst/>
              <a:gdLst>
                <a:gd name="connsiteX0" fmla="*/ 0 w 130492"/>
                <a:gd name="connsiteY0" fmla="*/ 9525 h 115252"/>
                <a:gd name="connsiteX1" fmla="*/ 0 w 130492"/>
                <a:gd name="connsiteY1" fmla="*/ 105727 h 115252"/>
                <a:gd name="connsiteX2" fmla="*/ 9525 w 130492"/>
                <a:gd name="connsiteY2" fmla="*/ 115252 h 115252"/>
                <a:gd name="connsiteX3" fmla="*/ 120968 w 130492"/>
                <a:gd name="connsiteY3" fmla="*/ 115252 h 115252"/>
                <a:gd name="connsiteX4" fmla="*/ 130493 w 130492"/>
                <a:gd name="connsiteY4" fmla="*/ 105727 h 115252"/>
                <a:gd name="connsiteX5" fmla="*/ 130493 w 130492"/>
                <a:gd name="connsiteY5" fmla="*/ 9525 h 115252"/>
                <a:gd name="connsiteX6" fmla="*/ 120968 w 130492"/>
                <a:gd name="connsiteY6" fmla="*/ 0 h 115252"/>
                <a:gd name="connsiteX7" fmla="*/ 9525 w 130492"/>
                <a:gd name="connsiteY7" fmla="*/ 0 h 115252"/>
                <a:gd name="connsiteX8" fmla="*/ 0 w 130492"/>
                <a:gd name="connsiteY8" fmla="*/ 9525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 h="115252">
                  <a:moveTo>
                    <a:pt x="0" y="9525"/>
                  </a:moveTo>
                  <a:lnTo>
                    <a:pt x="0" y="105727"/>
                  </a:lnTo>
                  <a:cubicBezTo>
                    <a:pt x="0" y="111443"/>
                    <a:pt x="4763" y="115252"/>
                    <a:pt x="9525" y="115252"/>
                  </a:cubicBezTo>
                  <a:lnTo>
                    <a:pt x="120968" y="115252"/>
                  </a:lnTo>
                  <a:cubicBezTo>
                    <a:pt x="126682" y="115252"/>
                    <a:pt x="130493" y="111443"/>
                    <a:pt x="130493" y="105727"/>
                  </a:cubicBezTo>
                  <a:lnTo>
                    <a:pt x="130493" y="9525"/>
                  </a:lnTo>
                  <a:cubicBezTo>
                    <a:pt x="130493" y="3810"/>
                    <a:pt x="126682" y="0"/>
                    <a:pt x="120968" y="0"/>
                  </a:cubicBezTo>
                  <a:lnTo>
                    <a:pt x="9525" y="0"/>
                  </a:lnTo>
                  <a:cubicBezTo>
                    <a:pt x="3810" y="0"/>
                    <a:pt x="0" y="3810"/>
                    <a:pt x="0" y="9525"/>
                  </a:cubicBezTo>
                  <a:close/>
                </a:path>
              </a:pathLst>
            </a:custGeom>
            <a:solidFill>
              <a:schemeClr val="bg1"/>
            </a:solidFill>
            <a:ln w="9525" cap="flat">
              <a:solidFill>
                <a:schemeClr val="bg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pic>
          <p:nvPicPr>
            <p:cNvPr id="58" name="Graphic 57">
              <a:extLst>
                <a:ext uri="{FF2B5EF4-FFF2-40B4-BE49-F238E27FC236}">
                  <a16:creationId xmlns:a16="http://schemas.microsoft.com/office/drawing/2014/main" id="{58A3022B-79B5-8E5B-D41A-850AA8F163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259718" y="5623190"/>
              <a:ext cx="622518" cy="661425"/>
            </a:xfrm>
            <a:prstGeom prst="rect">
              <a:avLst/>
            </a:prstGeom>
          </p:spPr>
        </p:pic>
        <p:pic>
          <p:nvPicPr>
            <p:cNvPr id="60" name="Graphic 59">
              <a:extLst>
                <a:ext uri="{FF2B5EF4-FFF2-40B4-BE49-F238E27FC236}">
                  <a16:creationId xmlns:a16="http://schemas.microsoft.com/office/drawing/2014/main" id="{7F032477-094E-22BC-5F62-E97270339C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805271" y="6684296"/>
              <a:ext cx="410554" cy="312803"/>
            </a:xfrm>
            <a:prstGeom prst="rect">
              <a:avLst/>
            </a:prstGeom>
          </p:spPr>
        </p:pic>
        <p:sp>
          <p:nvSpPr>
            <p:cNvPr id="63" name="Oval 62">
              <a:extLst>
                <a:ext uri="{FF2B5EF4-FFF2-40B4-BE49-F238E27FC236}">
                  <a16:creationId xmlns:a16="http://schemas.microsoft.com/office/drawing/2014/main" id="{2E372F80-CECD-1F97-3773-B18CAB0ED2D9}"/>
                </a:ext>
              </a:extLst>
            </p:cNvPr>
            <p:cNvSpPr/>
            <p:nvPr/>
          </p:nvSpPr>
          <p:spPr>
            <a:xfrm flipH="1">
              <a:off x="32664403" y="6480294"/>
              <a:ext cx="578677" cy="578679"/>
            </a:xfrm>
            <a:prstGeom prst="ellipse">
              <a:avLst/>
            </a:prstGeom>
            <a:solidFill>
              <a:srgbClr val="FFFFFF"/>
            </a:solidFill>
            <a:ln w="12700">
              <a:solidFill>
                <a:schemeClr val="accent4"/>
              </a:solidFill>
              <a:prstDash val="dash"/>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45720" rtlCol="0" anchor="ctr"/>
            <a:lstStyle/>
            <a:p>
              <a:pPr algn="ctr"/>
              <a:endParaRPr lang="en-US" sz="4400">
                <a:solidFill>
                  <a:schemeClr val="tx1"/>
                </a:solidFill>
              </a:endParaRPr>
            </a:p>
          </p:txBody>
        </p:sp>
        <p:pic>
          <p:nvPicPr>
            <p:cNvPr id="62" name="Graphic 61">
              <a:extLst>
                <a:ext uri="{FF2B5EF4-FFF2-40B4-BE49-F238E27FC236}">
                  <a16:creationId xmlns:a16="http://schemas.microsoft.com/office/drawing/2014/main" id="{DF70A28F-3845-75F5-4753-EFAD81EBA08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754474" y="6627439"/>
              <a:ext cx="358060" cy="304352"/>
            </a:xfrm>
            <a:prstGeom prst="rect">
              <a:avLst/>
            </a:prstGeom>
          </p:spPr>
        </p:pic>
      </p:grpSp>
      <p:sp>
        <p:nvSpPr>
          <p:cNvPr id="64" name="TextBox 63">
            <a:extLst>
              <a:ext uri="{FF2B5EF4-FFF2-40B4-BE49-F238E27FC236}">
                <a16:creationId xmlns:a16="http://schemas.microsoft.com/office/drawing/2014/main" id="{D64D2145-DFA3-A601-D652-5EE0519E6887}"/>
              </a:ext>
            </a:extLst>
          </p:cNvPr>
          <p:cNvSpPr txBox="1"/>
          <p:nvPr/>
        </p:nvSpPr>
        <p:spPr>
          <a:xfrm>
            <a:off x="7329534" y="10319446"/>
            <a:ext cx="6547690" cy="707886"/>
          </a:xfrm>
          <a:prstGeom prst="rect">
            <a:avLst/>
          </a:prstGeom>
          <a:noFill/>
        </p:spPr>
        <p:txBody>
          <a:bodyPr wrap="none" rtlCol="0">
            <a:spAutoFit/>
          </a:bodyPr>
          <a:lstStyle/>
          <a:p>
            <a:pPr algn="ctr"/>
            <a:r>
              <a:rPr lang="en-US" sz="4000">
                <a:solidFill>
                  <a:schemeClr val="bg1"/>
                </a:solidFill>
                <a:latin typeface="NVIDIA Sans" panose="020B0503020203020204" pitchFamily="34" charset="0"/>
                <a:cs typeface="NVIDIA Sans" panose="020B0503020203020204" pitchFamily="34" charset="0"/>
              </a:rPr>
              <a:t>Training Foundation Model</a:t>
            </a:r>
          </a:p>
        </p:txBody>
      </p:sp>
      <p:sp>
        <p:nvSpPr>
          <p:cNvPr id="65" name="TextBox 64">
            <a:extLst>
              <a:ext uri="{FF2B5EF4-FFF2-40B4-BE49-F238E27FC236}">
                <a16:creationId xmlns:a16="http://schemas.microsoft.com/office/drawing/2014/main" id="{C8F2EE22-370E-6856-EAEA-BD3AEEF2C971}"/>
              </a:ext>
            </a:extLst>
          </p:cNvPr>
          <p:cNvSpPr txBox="1"/>
          <p:nvPr/>
        </p:nvSpPr>
        <p:spPr>
          <a:xfrm>
            <a:off x="16735133" y="10319446"/>
            <a:ext cx="7405553" cy="707886"/>
          </a:xfrm>
          <a:prstGeom prst="rect">
            <a:avLst/>
          </a:prstGeom>
          <a:noFill/>
        </p:spPr>
        <p:txBody>
          <a:bodyPr wrap="none" rtlCol="0">
            <a:spAutoFit/>
          </a:bodyPr>
          <a:lstStyle/>
          <a:p>
            <a:pPr algn="ctr"/>
            <a:r>
              <a:rPr lang="en-US" sz="4000">
                <a:solidFill>
                  <a:schemeClr val="bg1"/>
                </a:solidFill>
                <a:latin typeface="NVIDIA Sans" panose="020B0503020203020204" pitchFamily="34" charset="0"/>
                <a:cs typeface="NVIDIA Sans" panose="020B0503020203020204" pitchFamily="34" charset="0"/>
              </a:rPr>
              <a:t>Fine-Tuning Foundation Model</a:t>
            </a:r>
          </a:p>
        </p:txBody>
      </p:sp>
      <p:sp>
        <p:nvSpPr>
          <p:cNvPr id="66" name="TextBox 65">
            <a:extLst>
              <a:ext uri="{FF2B5EF4-FFF2-40B4-BE49-F238E27FC236}">
                <a16:creationId xmlns:a16="http://schemas.microsoft.com/office/drawing/2014/main" id="{0C07BEAD-201C-977F-B0BA-701292C2DB6C}"/>
              </a:ext>
            </a:extLst>
          </p:cNvPr>
          <p:cNvSpPr txBox="1"/>
          <p:nvPr/>
        </p:nvSpPr>
        <p:spPr>
          <a:xfrm>
            <a:off x="25955231" y="10319446"/>
            <a:ext cx="8061597" cy="1323439"/>
          </a:xfrm>
          <a:prstGeom prst="rect">
            <a:avLst/>
          </a:prstGeom>
          <a:noFill/>
        </p:spPr>
        <p:txBody>
          <a:bodyPr wrap="square" rtlCol="0">
            <a:spAutoFit/>
          </a:bodyPr>
          <a:lstStyle/>
          <a:p>
            <a:pPr algn="ctr"/>
            <a:r>
              <a:rPr lang="en-US" sz="4000">
                <a:solidFill>
                  <a:schemeClr val="bg1"/>
                </a:solidFill>
              </a:rPr>
              <a:t>Retrieval Augmented Generation (RAG)</a:t>
            </a:r>
            <a:endParaRPr lang="en-US" sz="4000">
              <a:solidFill>
                <a:schemeClr val="bg1"/>
              </a:solidFill>
              <a:latin typeface="NVIDIA Sans" panose="020B0503020203020204" pitchFamily="34" charset="0"/>
              <a:cs typeface="NVIDIA Sans" panose="020B0503020203020204" pitchFamily="34" charset="0"/>
            </a:endParaRPr>
          </a:p>
        </p:txBody>
      </p:sp>
      <p:graphicFrame>
        <p:nvGraphicFramePr>
          <p:cNvPr id="68" name="Table 67">
            <a:extLst>
              <a:ext uri="{FF2B5EF4-FFF2-40B4-BE49-F238E27FC236}">
                <a16:creationId xmlns:a16="http://schemas.microsoft.com/office/drawing/2014/main" id="{06629501-9C84-3E4A-0EE0-00885807FB48}"/>
              </a:ext>
            </a:extLst>
          </p:cNvPr>
          <p:cNvGraphicFramePr>
            <a:graphicFrameLocks noGrp="1"/>
          </p:cNvGraphicFramePr>
          <p:nvPr>
            <p:extLst>
              <p:ext uri="{D42A27DB-BD31-4B8C-83A1-F6EECF244321}">
                <p14:modId xmlns:p14="http://schemas.microsoft.com/office/powerpoint/2010/main" val="1762055865"/>
              </p:ext>
            </p:extLst>
          </p:nvPr>
        </p:nvGraphicFramePr>
        <p:xfrm>
          <a:off x="962521" y="12262588"/>
          <a:ext cx="33832800" cy="2741910"/>
        </p:xfrm>
        <a:graphic>
          <a:graphicData uri="http://schemas.openxmlformats.org/drawingml/2006/table">
            <a:tbl>
              <a:tblPr>
                <a:tableStyleId>{7DF18680-E054-41AD-8BC1-D1AEF772440D}</a:tableStyleId>
              </a:tblPr>
              <a:tblGrid>
                <a:gridCol w="4584839">
                  <a:extLst>
                    <a:ext uri="{9D8B030D-6E8A-4147-A177-3AD203B41FA5}">
                      <a16:colId xmlns:a16="http://schemas.microsoft.com/office/drawing/2014/main" val="1840684359"/>
                    </a:ext>
                  </a:extLst>
                </a:gridCol>
                <a:gridCol w="10115012">
                  <a:extLst>
                    <a:ext uri="{9D8B030D-6E8A-4147-A177-3AD203B41FA5}">
                      <a16:colId xmlns:a16="http://schemas.microsoft.com/office/drawing/2014/main" val="1499427917"/>
                    </a:ext>
                  </a:extLst>
                </a:gridCol>
                <a:gridCol w="9392188">
                  <a:extLst>
                    <a:ext uri="{9D8B030D-6E8A-4147-A177-3AD203B41FA5}">
                      <a16:colId xmlns:a16="http://schemas.microsoft.com/office/drawing/2014/main" val="2880301971"/>
                    </a:ext>
                  </a:extLst>
                </a:gridCol>
                <a:gridCol w="9740761">
                  <a:extLst>
                    <a:ext uri="{9D8B030D-6E8A-4147-A177-3AD203B41FA5}">
                      <a16:colId xmlns:a16="http://schemas.microsoft.com/office/drawing/2014/main" val="3173914816"/>
                    </a:ext>
                  </a:extLst>
                </a:gridCol>
              </a:tblGrid>
              <a:tr h="913970">
                <a:tc>
                  <a:txBody>
                    <a:bodyPr/>
                    <a:lstStyle/>
                    <a:p>
                      <a:r>
                        <a:rPr lang="en-US" sz="3200">
                          <a:solidFill>
                            <a:schemeClr val="bg1"/>
                          </a:solidFill>
                          <a:latin typeface="NVIDIA Sans" panose="020B0503020203020204" pitchFamily="34" charset="0"/>
                          <a:cs typeface="NVIDIA Sans" panose="020B0503020203020204" pitchFamily="34" charset="0"/>
                        </a:rPr>
                        <a:t>Data Size</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NVIDIA Sans" panose="020B0503020203020204" pitchFamily="34" charset="0"/>
                          <a:cs typeface="NVIDIA Sans" panose="020B0503020203020204" pitchFamily="34" charset="0"/>
                        </a:rPr>
                        <a:t>TB and PB</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NVIDIA Sans" panose="020B0503020203020204" pitchFamily="34" charset="0"/>
                          <a:cs typeface="NVIDIA Sans" panose="020B0503020203020204" pitchFamily="34" charset="0"/>
                        </a:rPr>
                        <a:t>GBs</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NVIDIA Sans" panose="020B0503020203020204" pitchFamily="34" charset="0"/>
                          <a:cs typeface="NVIDIA Sans" panose="020B0503020203020204" pitchFamily="34" charset="0"/>
                        </a:rPr>
                        <a:t>GBs</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6129742"/>
                  </a:ext>
                </a:extLst>
              </a:tr>
              <a:tr h="913970">
                <a:tc>
                  <a:txBody>
                    <a:bodyPr/>
                    <a:lstStyle/>
                    <a:p>
                      <a:r>
                        <a:rPr lang="en-US" sz="3200">
                          <a:solidFill>
                            <a:schemeClr val="bg1"/>
                          </a:solidFill>
                          <a:latin typeface="NVIDIA Sans" panose="020B0503020203020204" pitchFamily="34" charset="0"/>
                          <a:cs typeface="NVIDIA Sans" panose="020B0503020203020204" pitchFamily="34" charset="0"/>
                        </a:rPr>
                        <a:t>Compute Scale</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NVIDIA Sans" panose="020B0503020203020204" pitchFamily="34" charset="0"/>
                          <a:cs typeface="NVIDIA Sans" panose="020B0503020203020204" pitchFamily="34" charset="0"/>
                        </a:rPr>
                        <a:t>Supercomputer</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NVIDIA Sans" panose="020B0503020203020204" pitchFamily="34" charset="0"/>
                          <a:cs typeface="NVIDIA Sans" panose="020B0503020203020204" pitchFamily="34" charset="0"/>
                        </a:rPr>
                        <a:t>Single-node</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NVIDIA Sans" panose="020B0503020203020204" pitchFamily="34" charset="0"/>
                          <a:cs typeface="NVIDIA Sans" panose="020B0503020203020204" pitchFamily="34" charset="0"/>
                        </a:rPr>
                        <a:t>Single GPU</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8833944"/>
                  </a:ext>
                </a:extLst>
              </a:tr>
              <a:tr h="913970">
                <a:tc>
                  <a:txBody>
                    <a:bodyPr/>
                    <a:lstStyle/>
                    <a:p>
                      <a:r>
                        <a:rPr lang="en-US" sz="3200">
                          <a:solidFill>
                            <a:schemeClr val="bg1"/>
                          </a:solidFill>
                          <a:latin typeface="NVIDIA Sans" panose="020B0503020203020204" pitchFamily="34" charset="0"/>
                          <a:cs typeface="NVIDIA Sans" panose="020B0503020203020204" pitchFamily="34" charset="0"/>
                        </a:rPr>
                        <a:t>Frequency</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NVIDIA Sans" panose="020B0503020203020204" pitchFamily="34" charset="0"/>
                          <a:cs typeface="NVIDIA Sans" panose="020B0503020203020204" pitchFamily="34" charset="0"/>
                        </a:rPr>
                        <a:t>One-time</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NVIDIA Sans" panose="020B0503020203020204" pitchFamily="34" charset="0"/>
                          <a:cs typeface="NVIDIA Sans" panose="020B0503020203020204" pitchFamily="34" charset="0"/>
                        </a:rPr>
                        <a:t>Iterative</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200">
                          <a:solidFill>
                            <a:schemeClr val="bg1"/>
                          </a:solidFill>
                          <a:latin typeface="NVIDIA Sans" panose="020B0503020203020204" pitchFamily="34" charset="0"/>
                          <a:cs typeface="NVIDIA Sans" panose="020B0503020203020204" pitchFamily="34" charset="0"/>
                        </a:rPr>
                        <a:t>Iterative &amp; Continuous</a:t>
                      </a:r>
                    </a:p>
                  </a:txBody>
                  <a:tcPr anchor="ctr">
                    <a:lnL w="12700" cap="flat" cmpd="sng" algn="ctr">
                      <a:solidFill>
                        <a:schemeClr val="bg1">
                          <a:lumMod val="50000"/>
                          <a:lumOff val="50000"/>
                        </a:schemeClr>
                      </a:solidFill>
                      <a:prstDash val="solid"/>
                      <a:round/>
                      <a:headEnd type="none" w="med" len="med"/>
                      <a:tailEnd type="none" w="med" len="med"/>
                    </a:lnL>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lnB w="12700"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8645876"/>
                  </a:ext>
                </a:extLst>
              </a:tr>
            </a:tbl>
          </a:graphicData>
        </a:graphic>
      </p:graphicFrame>
      <p:sp>
        <p:nvSpPr>
          <p:cNvPr id="69" name="Rounded Rectangle 68">
            <a:extLst>
              <a:ext uri="{FF2B5EF4-FFF2-40B4-BE49-F238E27FC236}">
                <a16:creationId xmlns:a16="http://schemas.microsoft.com/office/drawing/2014/main" id="{0B686C21-4738-D512-B336-CFB9414FA7EB}"/>
              </a:ext>
            </a:extLst>
          </p:cNvPr>
          <p:cNvSpPr/>
          <p:nvPr/>
        </p:nvSpPr>
        <p:spPr>
          <a:xfrm>
            <a:off x="5497824" y="5445378"/>
            <a:ext cx="10176991" cy="10450064"/>
          </a:xfrm>
          <a:prstGeom prst="roundRect">
            <a:avLst>
              <a:gd name="adj" fmla="val 10676"/>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97008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577E-E81E-03C8-4867-A379354C942B}"/>
              </a:ext>
            </a:extLst>
          </p:cNvPr>
          <p:cNvSpPr>
            <a:spLocks noGrp="1"/>
          </p:cNvSpPr>
          <p:nvPr>
            <p:ph type="title"/>
          </p:nvPr>
        </p:nvSpPr>
        <p:spPr/>
        <p:txBody>
          <a:bodyPr/>
          <a:lstStyle/>
          <a:p>
            <a:r>
              <a:rPr lang="en-US"/>
              <a:t>Challenges with Existing Solutions for Training Foundation Models </a:t>
            </a:r>
          </a:p>
        </p:txBody>
      </p:sp>
      <p:sp>
        <p:nvSpPr>
          <p:cNvPr id="3" name="Text Placeholder 2">
            <a:extLst>
              <a:ext uri="{FF2B5EF4-FFF2-40B4-BE49-F238E27FC236}">
                <a16:creationId xmlns:a16="http://schemas.microsoft.com/office/drawing/2014/main" id="{BD6DCD47-B124-9523-06F2-19F593775A9D}"/>
              </a:ext>
            </a:extLst>
          </p:cNvPr>
          <p:cNvSpPr>
            <a:spLocks noGrp="1"/>
          </p:cNvSpPr>
          <p:nvPr>
            <p:ph type="body" sz="quarter" idx="10"/>
          </p:nvPr>
        </p:nvSpPr>
        <p:spPr/>
        <p:txBody>
          <a:bodyPr/>
          <a:lstStyle/>
          <a:p>
            <a:r>
              <a:rPr lang="en-US"/>
              <a:t>Inefficiencies lead to higher TCO and slower time to market</a:t>
            </a:r>
          </a:p>
        </p:txBody>
      </p:sp>
      <p:grpSp>
        <p:nvGrpSpPr>
          <p:cNvPr id="5" name="Group 4">
            <a:extLst>
              <a:ext uri="{FF2B5EF4-FFF2-40B4-BE49-F238E27FC236}">
                <a16:creationId xmlns:a16="http://schemas.microsoft.com/office/drawing/2014/main" id="{803F3137-8F4E-97F5-0EE3-13BB8F64C8B5}"/>
              </a:ext>
            </a:extLst>
          </p:cNvPr>
          <p:cNvGrpSpPr/>
          <p:nvPr/>
        </p:nvGrpSpPr>
        <p:grpSpPr>
          <a:xfrm>
            <a:off x="1785821" y="8388340"/>
            <a:ext cx="6080452" cy="4268240"/>
            <a:chOff x="1785821" y="8388340"/>
            <a:chExt cx="6080452" cy="4268240"/>
          </a:xfrm>
        </p:grpSpPr>
        <p:pic>
          <p:nvPicPr>
            <p:cNvPr id="6" name="Picture 5" descr="A black background with a black square&#10;&#10;Description automatically generated with medium confidence">
              <a:extLst>
                <a:ext uri="{FF2B5EF4-FFF2-40B4-BE49-F238E27FC236}">
                  <a16:creationId xmlns:a16="http://schemas.microsoft.com/office/drawing/2014/main" id="{A0E9E22E-4368-45B0-63D9-1650DF33D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247" y="8388340"/>
              <a:ext cx="3657600" cy="3657600"/>
            </a:xfrm>
            <a:prstGeom prst="rect">
              <a:avLst/>
            </a:prstGeom>
          </p:spPr>
        </p:pic>
        <p:sp>
          <p:nvSpPr>
            <p:cNvPr id="7" name="Text Placeholder 56">
              <a:extLst>
                <a:ext uri="{FF2B5EF4-FFF2-40B4-BE49-F238E27FC236}">
                  <a16:creationId xmlns:a16="http://schemas.microsoft.com/office/drawing/2014/main" id="{388F315B-236B-18F2-37BA-641BAD072D75}"/>
                </a:ext>
              </a:extLst>
            </p:cNvPr>
            <p:cNvSpPr txBox="1">
              <a:spLocks/>
            </p:cNvSpPr>
            <p:nvPr/>
          </p:nvSpPr>
          <p:spPr>
            <a:xfrm>
              <a:off x="1785821" y="12045940"/>
              <a:ext cx="6080452" cy="610640"/>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4000">
                  <a:solidFill>
                    <a:schemeClr val="bg1"/>
                  </a:solidFill>
                </a:rPr>
                <a:t>Longer Processing Time</a:t>
              </a:r>
            </a:p>
          </p:txBody>
        </p:sp>
      </p:grpSp>
      <p:grpSp>
        <p:nvGrpSpPr>
          <p:cNvPr id="8" name="Group 7">
            <a:extLst>
              <a:ext uri="{FF2B5EF4-FFF2-40B4-BE49-F238E27FC236}">
                <a16:creationId xmlns:a16="http://schemas.microsoft.com/office/drawing/2014/main" id="{6AE6760B-E865-2352-8CBF-2E9D20C37A85}"/>
              </a:ext>
            </a:extLst>
          </p:cNvPr>
          <p:cNvGrpSpPr/>
          <p:nvPr/>
        </p:nvGrpSpPr>
        <p:grpSpPr>
          <a:xfrm>
            <a:off x="27798433" y="8388340"/>
            <a:ext cx="6080456" cy="4407960"/>
            <a:chOff x="19090182" y="8388340"/>
            <a:chExt cx="6080456" cy="4407960"/>
          </a:xfrm>
        </p:grpSpPr>
        <p:pic>
          <p:nvPicPr>
            <p:cNvPr id="9" name="Google Shape;519;p3" descr="Shape&#10;&#10;Description automatically generated with low confidence">
              <a:extLst>
                <a:ext uri="{FF2B5EF4-FFF2-40B4-BE49-F238E27FC236}">
                  <a16:creationId xmlns:a16="http://schemas.microsoft.com/office/drawing/2014/main" id="{1B25C9D2-78A8-B6A9-A90C-BC4EFB3970A6}"/>
                </a:ext>
              </a:extLst>
            </p:cNvPr>
            <p:cNvPicPr preferRelativeResize="0">
              <a:picLocks noChangeAspect="1"/>
            </p:cNvPicPr>
            <p:nvPr/>
          </p:nvPicPr>
          <p:blipFill rotWithShape="1">
            <a:blip r:embed="rId4">
              <a:alphaModFix/>
            </a:blip>
            <a:srcRect/>
            <a:stretch/>
          </p:blipFill>
          <p:spPr>
            <a:xfrm>
              <a:off x="20301609" y="8388340"/>
              <a:ext cx="3657600" cy="3657600"/>
            </a:xfrm>
            <a:prstGeom prst="rect">
              <a:avLst/>
            </a:prstGeom>
            <a:noFill/>
            <a:ln>
              <a:noFill/>
            </a:ln>
          </p:spPr>
        </p:pic>
        <p:sp>
          <p:nvSpPr>
            <p:cNvPr id="10" name="Text Placeholder 56">
              <a:extLst>
                <a:ext uri="{FF2B5EF4-FFF2-40B4-BE49-F238E27FC236}">
                  <a16:creationId xmlns:a16="http://schemas.microsoft.com/office/drawing/2014/main" id="{7457D49F-B718-A558-9477-36B56ED669E4}"/>
                </a:ext>
              </a:extLst>
            </p:cNvPr>
            <p:cNvSpPr txBox="1">
              <a:spLocks/>
            </p:cNvSpPr>
            <p:nvPr/>
          </p:nvSpPr>
          <p:spPr>
            <a:xfrm>
              <a:off x="19090182" y="12045940"/>
              <a:ext cx="6080456" cy="750360"/>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4000">
                  <a:solidFill>
                    <a:schemeClr val="bg1"/>
                  </a:solidFill>
                </a:rPr>
                <a:t>Knowledge &amp; Expertise</a:t>
              </a:r>
            </a:p>
          </p:txBody>
        </p:sp>
      </p:grpSp>
      <p:grpSp>
        <p:nvGrpSpPr>
          <p:cNvPr id="11" name="Group 10">
            <a:extLst>
              <a:ext uri="{FF2B5EF4-FFF2-40B4-BE49-F238E27FC236}">
                <a16:creationId xmlns:a16="http://schemas.microsoft.com/office/drawing/2014/main" id="{FBE8C744-65C0-F1E8-4CC8-C574C6A23AC0}"/>
              </a:ext>
            </a:extLst>
          </p:cNvPr>
          <p:cNvGrpSpPr/>
          <p:nvPr/>
        </p:nvGrpSpPr>
        <p:grpSpPr>
          <a:xfrm>
            <a:off x="19274781" y="8388340"/>
            <a:ext cx="6080458" cy="4407960"/>
            <a:chOff x="28709721" y="8388340"/>
            <a:chExt cx="6080458" cy="4407960"/>
          </a:xfrm>
        </p:grpSpPr>
        <p:pic>
          <p:nvPicPr>
            <p:cNvPr id="12" name="Picture 11" descr="A black background with a black square&#10;&#10;Description automatically generated with medium confidence">
              <a:extLst>
                <a:ext uri="{FF2B5EF4-FFF2-40B4-BE49-F238E27FC236}">
                  <a16:creationId xmlns:a16="http://schemas.microsoft.com/office/drawing/2014/main" id="{091C26F0-13EA-7869-6D40-5335CBBD8F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21153" y="8388340"/>
              <a:ext cx="3657600" cy="3657600"/>
            </a:xfrm>
            <a:prstGeom prst="rect">
              <a:avLst/>
            </a:prstGeom>
          </p:spPr>
        </p:pic>
        <p:sp>
          <p:nvSpPr>
            <p:cNvPr id="13" name="Text Placeholder 56">
              <a:extLst>
                <a:ext uri="{FF2B5EF4-FFF2-40B4-BE49-F238E27FC236}">
                  <a16:creationId xmlns:a16="http://schemas.microsoft.com/office/drawing/2014/main" id="{82C99969-B03C-C288-3C19-7E3707FC3011}"/>
                </a:ext>
              </a:extLst>
            </p:cNvPr>
            <p:cNvSpPr txBox="1">
              <a:spLocks/>
            </p:cNvSpPr>
            <p:nvPr/>
          </p:nvSpPr>
          <p:spPr>
            <a:xfrm>
              <a:off x="28709721" y="12045940"/>
              <a:ext cx="6080458" cy="750360"/>
            </a:xfrm>
            <a:prstGeom prst="rect">
              <a:avLst/>
            </a:prstGeom>
          </p:spPr>
          <p:txBody>
            <a:bodyPr lIns="91440" tIns="45720" rIns="91440" bIns="45720" anchor="t"/>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4000">
                  <a:solidFill>
                    <a:schemeClr val="bg1"/>
                  </a:solidFill>
                </a:rPr>
                <a:t>Un-optimized Pipelines</a:t>
              </a:r>
            </a:p>
          </p:txBody>
        </p:sp>
      </p:grpSp>
      <p:grpSp>
        <p:nvGrpSpPr>
          <p:cNvPr id="14" name="Group 13">
            <a:extLst>
              <a:ext uri="{FF2B5EF4-FFF2-40B4-BE49-F238E27FC236}">
                <a16:creationId xmlns:a16="http://schemas.microsoft.com/office/drawing/2014/main" id="{BE505805-04EC-68F1-9BD0-9FBB9776BC0D}"/>
              </a:ext>
            </a:extLst>
          </p:cNvPr>
          <p:cNvGrpSpPr/>
          <p:nvPr/>
        </p:nvGrpSpPr>
        <p:grpSpPr>
          <a:xfrm>
            <a:off x="10760453" y="8388340"/>
            <a:ext cx="6080453" cy="4407960"/>
            <a:chOff x="10115549" y="8388340"/>
            <a:chExt cx="6080453" cy="4407960"/>
          </a:xfrm>
        </p:grpSpPr>
        <p:sp>
          <p:nvSpPr>
            <p:cNvPr id="15" name="Text Placeholder 56">
              <a:extLst>
                <a:ext uri="{FF2B5EF4-FFF2-40B4-BE49-F238E27FC236}">
                  <a16:creationId xmlns:a16="http://schemas.microsoft.com/office/drawing/2014/main" id="{B85FD2E0-A2DE-4E57-A247-CF586021FD93}"/>
                </a:ext>
              </a:extLst>
            </p:cNvPr>
            <p:cNvSpPr txBox="1">
              <a:spLocks/>
            </p:cNvSpPr>
            <p:nvPr/>
          </p:nvSpPr>
          <p:spPr>
            <a:xfrm>
              <a:off x="10115549" y="12045940"/>
              <a:ext cx="6080453" cy="750360"/>
            </a:xfrm>
            <a:prstGeom prst="rect">
              <a:avLst/>
            </a:prstGeom>
          </p:spPr>
          <p:txBody>
            <a:bodyPr/>
            <a:lst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lgn="ctr">
                <a:buNone/>
              </a:pPr>
              <a:r>
                <a:rPr lang="en-US" sz="4000">
                  <a:solidFill>
                    <a:schemeClr val="bg1"/>
                  </a:solidFill>
                </a:rPr>
                <a:t>Un-optimized Models</a:t>
              </a:r>
            </a:p>
          </p:txBody>
        </p:sp>
        <p:pic>
          <p:nvPicPr>
            <p:cNvPr id="16" name="Picture 15" descr="A black background with a black square&#10;&#10;Description automatically generated with medium confidence">
              <a:extLst>
                <a:ext uri="{FF2B5EF4-FFF2-40B4-BE49-F238E27FC236}">
                  <a16:creationId xmlns:a16="http://schemas.microsoft.com/office/drawing/2014/main" id="{6235D540-0D8F-86AC-F65C-4481061B98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6975" y="8388340"/>
              <a:ext cx="3657600" cy="3657600"/>
            </a:xfrm>
            <a:prstGeom prst="rect">
              <a:avLst/>
            </a:prstGeom>
            <a:ln>
              <a:noFill/>
            </a:ln>
          </p:spPr>
        </p:pic>
      </p:grpSp>
    </p:spTree>
    <p:extLst>
      <p:ext uri="{BB962C8B-B14F-4D97-AF65-F5344CB8AC3E}">
        <p14:creationId xmlns:p14="http://schemas.microsoft.com/office/powerpoint/2010/main" val="3942223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DDEC-6346-67AB-E06C-2A8EB229B635}"/>
              </a:ext>
            </a:extLst>
          </p:cNvPr>
          <p:cNvSpPr>
            <a:spLocks noGrp="1"/>
          </p:cNvSpPr>
          <p:nvPr>
            <p:ph type="title"/>
          </p:nvPr>
        </p:nvSpPr>
        <p:spPr/>
        <p:txBody>
          <a:bodyPr/>
          <a:lstStyle/>
          <a:p>
            <a:r>
              <a:rPr lang="en-US" err="1">
                <a:latin typeface="NVIDIA Sans"/>
                <a:cs typeface="NVIDIA Sans"/>
              </a:rPr>
              <a:t>NeMo</a:t>
            </a:r>
            <a:r>
              <a:rPr lang="en-US">
                <a:latin typeface="NVIDIA Sans"/>
                <a:cs typeface="NVIDIA Sans"/>
              </a:rPr>
              <a:t> Curator - Overview</a:t>
            </a:r>
            <a:endParaRPr lang="en-US"/>
          </a:p>
        </p:txBody>
      </p:sp>
      <p:sp>
        <p:nvSpPr>
          <p:cNvPr id="3" name="Text Placeholder 2">
            <a:extLst>
              <a:ext uri="{FF2B5EF4-FFF2-40B4-BE49-F238E27FC236}">
                <a16:creationId xmlns:a16="http://schemas.microsoft.com/office/drawing/2014/main" id="{3B9E106C-578A-A504-8D5E-E36773D4773B}"/>
              </a:ext>
            </a:extLst>
          </p:cNvPr>
          <p:cNvSpPr>
            <a:spLocks noGrp="1"/>
          </p:cNvSpPr>
          <p:nvPr>
            <p:ph type="body" sz="quarter" idx="10"/>
          </p:nvPr>
        </p:nvSpPr>
        <p:spPr/>
        <p:txBody>
          <a:bodyPr lIns="91440" tIns="45720" rIns="91440" bIns="45720" anchor="t"/>
          <a:lstStyle/>
          <a:p>
            <a:r>
              <a:rPr lang="en-US">
                <a:latin typeface="NVIDIA Sans"/>
                <a:cs typeface="NVIDIA Sans"/>
              </a:rPr>
              <a:t>Scalable, configurable pipelines to curate text, image and video datasets lead to more accurate applications</a:t>
            </a:r>
            <a:endParaRPr lang="en-US"/>
          </a:p>
        </p:txBody>
      </p:sp>
      <p:sp>
        <p:nvSpPr>
          <p:cNvPr id="8" name="Google Shape;2330;p6">
            <a:extLst>
              <a:ext uri="{FF2B5EF4-FFF2-40B4-BE49-F238E27FC236}">
                <a16:creationId xmlns:a16="http://schemas.microsoft.com/office/drawing/2014/main" id="{3BCCFD09-64FD-E04F-CC9F-5E3FEF4056D8}"/>
              </a:ext>
            </a:extLst>
          </p:cNvPr>
          <p:cNvSpPr/>
          <p:nvPr/>
        </p:nvSpPr>
        <p:spPr>
          <a:xfrm>
            <a:off x="15612303" y="5234798"/>
            <a:ext cx="6070397" cy="1457325"/>
          </a:xfrm>
          <a:prstGeom prst="rect">
            <a:avLst/>
          </a:prstGeom>
          <a:solidFill>
            <a:srgbClr val="3B5C0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4000">
                <a:solidFill>
                  <a:schemeClr val="dk1"/>
                </a:solidFill>
                <a:latin typeface="Trebuchet MS"/>
                <a:ea typeface="Trebuchet MS"/>
                <a:cs typeface="Trebuchet MS"/>
                <a:sym typeface="Trebuchet MS"/>
              </a:rPr>
              <a:t>Scalability</a:t>
            </a:r>
            <a:endParaRPr/>
          </a:p>
        </p:txBody>
      </p:sp>
      <p:sp>
        <p:nvSpPr>
          <p:cNvPr id="9" name="Google Shape;2331;p6">
            <a:extLst>
              <a:ext uri="{FF2B5EF4-FFF2-40B4-BE49-F238E27FC236}">
                <a16:creationId xmlns:a16="http://schemas.microsoft.com/office/drawing/2014/main" id="{04AEF14E-EF5B-C5B2-F008-E37A6D0B0EA2}"/>
              </a:ext>
            </a:extLst>
          </p:cNvPr>
          <p:cNvSpPr/>
          <p:nvPr/>
        </p:nvSpPr>
        <p:spPr>
          <a:xfrm>
            <a:off x="539656" y="5234798"/>
            <a:ext cx="6312664" cy="1457325"/>
          </a:xfrm>
          <a:prstGeom prst="rect">
            <a:avLst/>
          </a:prstGeom>
          <a:solidFill>
            <a:srgbClr val="3B5C00"/>
          </a:solidFill>
          <a:ln>
            <a:solidFill>
              <a:schemeClr val="accent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4000">
                <a:solidFill>
                  <a:schemeClr val="dk1"/>
                </a:solidFill>
                <a:latin typeface="Trebuchet MS"/>
                <a:ea typeface="Trebuchet MS"/>
                <a:cs typeface="Trebuchet MS"/>
                <a:sym typeface="Trebuchet MS"/>
              </a:rPr>
              <a:t>Higher Accuracy</a:t>
            </a:r>
            <a:endParaRPr/>
          </a:p>
        </p:txBody>
      </p:sp>
      <p:sp>
        <p:nvSpPr>
          <p:cNvPr id="10" name="Google Shape;2332;p6">
            <a:extLst>
              <a:ext uri="{FF2B5EF4-FFF2-40B4-BE49-F238E27FC236}">
                <a16:creationId xmlns:a16="http://schemas.microsoft.com/office/drawing/2014/main" id="{7CF2324A-2761-7581-FC96-28011873C504}"/>
              </a:ext>
            </a:extLst>
          </p:cNvPr>
          <p:cNvSpPr/>
          <p:nvPr/>
        </p:nvSpPr>
        <p:spPr>
          <a:xfrm>
            <a:off x="8099142" y="5234798"/>
            <a:ext cx="6307143" cy="1457325"/>
          </a:xfrm>
          <a:prstGeom prst="rect">
            <a:avLst/>
          </a:prstGeom>
          <a:solidFill>
            <a:srgbClr val="3B5C0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4000">
                <a:solidFill>
                  <a:schemeClr val="dk1"/>
                </a:solidFill>
                <a:latin typeface="Trebuchet MS"/>
                <a:ea typeface="Trebuchet MS"/>
                <a:cs typeface="Trebuchet MS"/>
                <a:sym typeface="Trebuchet MS"/>
              </a:rPr>
              <a:t>Faster Processing</a:t>
            </a:r>
            <a:endParaRPr/>
          </a:p>
        </p:txBody>
      </p:sp>
      <p:sp>
        <p:nvSpPr>
          <p:cNvPr id="11" name="Google Shape;2333;p6">
            <a:extLst>
              <a:ext uri="{FF2B5EF4-FFF2-40B4-BE49-F238E27FC236}">
                <a16:creationId xmlns:a16="http://schemas.microsoft.com/office/drawing/2014/main" id="{7022E4A8-BB78-EAE4-A3FB-9673174DD535}"/>
              </a:ext>
            </a:extLst>
          </p:cNvPr>
          <p:cNvSpPr/>
          <p:nvPr/>
        </p:nvSpPr>
        <p:spPr>
          <a:xfrm>
            <a:off x="22720014" y="5234798"/>
            <a:ext cx="6293573" cy="1457325"/>
          </a:xfrm>
          <a:prstGeom prst="rect">
            <a:avLst/>
          </a:prstGeom>
          <a:solidFill>
            <a:srgbClr val="3B5C0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4000">
                <a:solidFill>
                  <a:schemeClr val="dk1"/>
                </a:solidFill>
                <a:latin typeface="Trebuchet MS"/>
                <a:ea typeface="Trebuchet MS"/>
                <a:cs typeface="Trebuchet MS"/>
                <a:sym typeface="Trebuchet MS"/>
              </a:rPr>
              <a:t>Classifier Models</a:t>
            </a:r>
            <a:endParaRPr/>
          </a:p>
        </p:txBody>
      </p:sp>
      <p:sp>
        <p:nvSpPr>
          <p:cNvPr id="12" name="Google Shape;2334;p6">
            <a:extLst>
              <a:ext uri="{FF2B5EF4-FFF2-40B4-BE49-F238E27FC236}">
                <a16:creationId xmlns:a16="http://schemas.microsoft.com/office/drawing/2014/main" id="{A7379DA6-3EC5-17EB-F74E-FCA7A1864FE9}"/>
              </a:ext>
            </a:extLst>
          </p:cNvPr>
          <p:cNvSpPr/>
          <p:nvPr/>
        </p:nvSpPr>
        <p:spPr>
          <a:xfrm>
            <a:off x="29963772" y="5262469"/>
            <a:ext cx="6293574" cy="1457325"/>
          </a:xfrm>
          <a:prstGeom prst="rect">
            <a:avLst/>
          </a:prstGeom>
          <a:solidFill>
            <a:srgbClr val="3B5C00"/>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4000">
                <a:solidFill>
                  <a:schemeClr val="dk1"/>
                </a:solidFill>
                <a:latin typeface="Trebuchet MS"/>
                <a:ea typeface="Trebuchet MS"/>
                <a:cs typeface="Trebuchet MS"/>
                <a:sym typeface="Trebuchet MS"/>
              </a:rPr>
              <a:t>Deploy anywhere</a:t>
            </a:r>
            <a:endParaRPr/>
          </a:p>
        </p:txBody>
      </p:sp>
      <p:sp>
        <p:nvSpPr>
          <p:cNvPr id="13" name="Google Shape;2320;p6">
            <a:extLst>
              <a:ext uri="{FF2B5EF4-FFF2-40B4-BE49-F238E27FC236}">
                <a16:creationId xmlns:a16="http://schemas.microsoft.com/office/drawing/2014/main" id="{B8885526-4C9E-26C5-824F-4D50578419E2}"/>
              </a:ext>
            </a:extLst>
          </p:cNvPr>
          <p:cNvSpPr txBox="1"/>
          <p:nvPr/>
        </p:nvSpPr>
        <p:spPr>
          <a:xfrm>
            <a:off x="22542812" y="11134021"/>
            <a:ext cx="6470775" cy="1661913"/>
          </a:xfrm>
          <a:prstGeom prst="rect">
            <a:avLst/>
          </a:prstGeom>
          <a:noFill/>
          <a:ln>
            <a:noFill/>
          </a:ln>
        </p:spPr>
        <p:txBody>
          <a:bodyPr spcFirstLastPara="1" wrap="square" lIns="91400" tIns="91400" rIns="91400" bIns="91400" anchor="t" anchorCtr="0">
            <a:spAutoFit/>
          </a:bodyPr>
          <a:lstStyle/>
          <a:p>
            <a:pPr marL="0" marR="0" lvl="0" indent="0" algn="ctr" rtl="0">
              <a:spcBef>
                <a:spcPts val="0"/>
              </a:spcBef>
              <a:spcAft>
                <a:spcPts val="0"/>
              </a:spcAft>
              <a:buNone/>
            </a:pPr>
            <a:r>
              <a:rPr lang="en-US" sz="3200">
                <a:solidFill>
                  <a:srgbClr val="000000"/>
                </a:solidFill>
                <a:latin typeface="NVIDIA Sans"/>
                <a:ea typeface="NVIDIA Sans"/>
                <a:cs typeface="NVIDIA Sans"/>
                <a:sym typeface="NVIDIA Sans"/>
              </a:rPr>
              <a:t>State-of-the-Art quality classifier NIM microservice for safety, content, and diversity</a:t>
            </a:r>
            <a:endParaRPr/>
          </a:p>
        </p:txBody>
      </p:sp>
      <p:sp>
        <p:nvSpPr>
          <p:cNvPr id="14" name="Google Shape;2321;p6">
            <a:extLst>
              <a:ext uri="{FF2B5EF4-FFF2-40B4-BE49-F238E27FC236}">
                <a16:creationId xmlns:a16="http://schemas.microsoft.com/office/drawing/2014/main" id="{2E2D046A-3521-39F6-DFA7-A26C9280D0A1}"/>
              </a:ext>
            </a:extLst>
          </p:cNvPr>
          <p:cNvSpPr txBox="1"/>
          <p:nvPr/>
        </p:nvSpPr>
        <p:spPr>
          <a:xfrm>
            <a:off x="15334298" y="11186375"/>
            <a:ext cx="6070397" cy="1661913"/>
          </a:xfrm>
          <a:prstGeom prst="rect">
            <a:avLst/>
          </a:prstGeom>
          <a:noFill/>
          <a:ln>
            <a:noFill/>
          </a:ln>
        </p:spPr>
        <p:txBody>
          <a:bodyPr spcFirstLastPara="1" wrap="square" lIns="91400" tIns="91400" rIns="91400" bIns="91400" anchor="t" anchorCtr="0">
            <a:spAutoFit/>
          </a:bodyPr>
          <a:lstStyle/>
          <a:p>
            <a:pPr marL="0" marR="0" lvl="0" indent="0" algn="ctr" rtl="0">
              <a:spcBef>
                <a:spcPts val="0"/>
              </a:spcBef>
              <a:spcAft>
                <a:spcPts val="0"/>
              </a:spcAft>
              <a:buNone/>
            </a:pPr>
            <a:r>
              <a:rPr lang="en-US" sz="3200">
                <a:solidFill>
                  <a:srgbClr val="000000"/>
                </a:solidFill>
                <a:latin typeface="NVIDIA Sans"/>
                <a:ea typeface="NVIDIA Sans"/>
                <a:cs typeface="NVIDIA Sans"/>
                <a:sym typeface="NVIDIA Sans"/>
              </a:rPr>
              <a:t>Up to </a:t>
            </a:r>
            <a:r>
              <a:rPr lang="en-US" sz="3200" b="1">
                <a:solidFill>
                  <a:srgbClr val="000000"/>
                </a:solidFill>
                <a:latin typeface="NVIDIA Sans"/>
                <a:ea typeface="NVIDIA Sans"/>
                <a:cs typeface="NVIDIA Sans"/>
                <a:sym typeface="NVIDIA Sans"/>
              </a:rPr>
              <a:t>100+ PB data </a:t>
            </a:r>
            <a:r>
              <a:rPr lang="en-US" sz="3200">
                <a:solidFill>
                  <a:srgbClr val="000000"/>
                </a:solidFill>
                <a:latin typeface="NVIDIA Sans"/>
                <a:ea typeface="NVIDIA Sans"/>
                <a:cs typeface="NVIDIA Sans"/>
                <a:sym typeface="NVIDIA Sans"/>
              </a:rPr>
              <a:t>by scaling across multiple nodes</a:t>
            </a:r>
            <a:endParaRPr/>
          </a:p>
          <a:p>
            <a:pPr marL="0" marR="0" lvl="0" indent="0" algn="ctr" rtl="0">
              <a:spcBef>
                <a:spcPts val="0"/>
              </a:spcBef>
              <a:spcAft>
                <a:spcPts val="0"/>
              </a:spcAft>
              <a:buNone/>
            </a:pPr>
            <a:endParaRPr sz="3200">
              <a:solidFill>
                <a:srgbClr val="000000"/>
              </a:solidFill>
              <a:latin typeface="NVIDIA Sans"/>
              <a:ea typeface="NVIDIA Sans"/>
              <a:cs typeface="NVIDIA Sans"/>
              <a:sym typeface="NVIDIA Sans"/>
            </a:endParaRPr>
          </a:p>
        </p:txBody>
      </p:sp>
      <p:sp>
        <p:nvSpPr>
          <p:cNvPr id="15" name="Google Shape;2323;p6">
            <a:extLst>
              <a:ext uri="{FF2B5EF4-FFF2-40B4-BE49-F238E27FC236}">
                <a16:creationId xmlns:a16="http://schemas.microsoft.com/office/drawing/2014/main" id="{5A2CC234-FF29-E39C-FCF6-54EB58122DDB}"/>
              </a:ext>
            </a:extLst>
          </p:cNvPr>
          <p:cNvSpPr txBox="1"/>
          <p:nvPr/>
        </p:nvSpPr>
        <p:spPr>
          <a:xfrm>
            <a:off x="7625839" y="11130957"/>
            <a:ext cx="7016999" cy="1661913"/>
          </a:xfrm>
          <a:prstGeom prst="rect">
            <a:avLst/>
          </a:prstGeom>
          <a:noFill/>
          <a:ln>
            <a:noFill/>
          </a:ln>
        </p:spPr>
        <p:txBody>
          <a:bodyPr spcFirstLastPara="1" wrap="square" lIns="91400" tIns="91400" rIns="91400" bIns="91400" anchor="t" anchorCtr="0">
            <a:spAutoFit/>
          </a:bodyPr>
          <a:lstStyle/>
          <a:p>
            <a:pPr marL="0" marR="0" lvl="0" indent="0" algn="ctr" rtl="0">
              <a:spcBef>
                <a:spcPts val="0"/>
              </a:spcBef>
              <a:spcAft>
                <a:spcPts val="0"/>
              </a:spcAft>
              <a:buNone/>
            </a:pPr>
            <a:r>
              <a:rPr lang="en-US" sz="3200">
                <a:solidFill>
                  <a:srgbClr val="000000"/>
                </a:solidFill>
                <a:latin typeface="NVIDIA Sans"/>
                <a:ea typeface="NVIDIA Sans"/>
                <a:cs typeface="NVIDIA Sans"/>
                <a:sym typeface="NVIDIA Sans"/>
              </a:rPr>
              <a:t>GPU acceleration with RAPIDS for </a:t>
            </a:r>
            <a:br>
              <a:rPr lang="en-US" sz="3200">
                <a:solidFill>
                  <a:srgbClr val="000000"/>
                </a:solidFill>
                <a:latin typeface="NVIDIA Sans"/>
                <a:ea typeface="NVIDIA Sans"/>
                <a:cs typeface="NVIDIA Sans"/>
                <a:sym typeface="NVIDIA Sans"/>
              </a:rPr>
            </a:br>
            <a:r>
              <a:rPr lang="en-US" sz="3200" b="1">
                <a:solidFill>
                  <a:srgbClr val="000000"/>
                </a:solidFill>
                <a:latin typeface="NVIDIA Sans"/>
                <a:ea typeface="NVIDIA Sans"/>
                <a:cs typeface="NVIDIA Sans"/>
                <a:sym typeface="NVIDIA Sans"/>
              </a:rPr>
              <a:t>Dedupe (Exact, Fuzzy, Semantic) </a:t>
            </a:r>
            <a:r>
              <a:rPr lang="en-US" sz="3200">
                <a:solidFill>
                  <a:srgbClr val="000000"/>
                </a:solidFill>
                <a:latin typeface="NVIDIA Sans"/>
                <a:ea typeface="NVIDIA Sans"/>
                <a:cs typeface="NVIDIA Sans"/>
                <a:sym typeface="NVIDIA Sans"/>
              </a:rPr>
              <a:t>and </a:t>
            </a:r>
            <a:r>
              <a:rPr lang="en-US" sz="3200" b="1">
                <a:solidFill>
                  <a:srgbClr val="000000"/>
                </a:solidFill>
                <a:latin typeface="NVIDIA Sans"/>
                <a:ea typeface="NVIDIA Sans"/>
                <a:cs typeface="NVIDIA Sans"/>
                <a:sym typeface="NVIDIA Sans"/>
              </a:rPr>
              <a:t>Quality Classifier Models</a:t>
            </a:r>
            <a:endParaRPr/>
          </a:p>
        </p:txBody>
      </p:sp>
      <p:sp>
        <p:nvSpPr>
          <p:cNvPr id="16" name="Google Shape;2324;p6">
            <a:extLst>
              <a:ext uri="{FF2B5EF4-FFF2-40B4-BE49-F238E27FC236}">
                <a16:creationId xmlns:a16="http://schemas.microsoft.com/office/drawing/2014/main" id="{913232AB-9BDD-DB8F-FADC-320652DED58D}"/>
              </a:ext>
            </a:extLst>
          </p:cNvPr>
          <p:cNvSpPr txBox="1"/>
          <p:nvPr/>
        </p:nvSpPr>
        <p:spPr>
          <a:xfrm>
            <a:off x="539655" y="11130956"/>
            <a:ext cx="6070397" cy="1661913"/>
          </a:xfrm>
          <a:prstGeom prst="rect">
            <a:avLst/>
          </a:prstGeom>
          <a:noFill/>
          <a:ln>
            <a:noFill/>
          </a:ln>
        </p:spPr>
        <p:txBody>
          <a:bodyPr spcFirstLastPara="1" wrap="square" lIns="91400" tIns="91400" rIns="91400" bIns="91400" anchor="t" anchorCtr="0">
            <a:spAutoFit/>
          </a:bodyPr>
          <a:lstStyle/>
          <a:p>
            <a:pPr marL="0" marR="0" lvl="0" indent="0" algn="ctr" rtl="0">
              <a:spcBef>
                <a:spcPts val="0"/>
              </a:spcBef>
              <a:spcAft>
                <a:spcPts val="0"/>
              </a:spcAft>
              <a:buNone/>
            </a:pPr>
            <a:r>
              <a:rPr lang="en-US" sz="3200">
                <a:solidFill>
                  <a:srgbClr val="000000"/>
                </a:solidFill>
                <a:latin typeface="NVIDIA Sans"/>
                <a:ea typeface="NVIDIA Sans"/>
                <a:cs typeface="NVIDIA Sans"/>
                <a:sym typeface="NVIDIA Sans"/>
              </a:rPr>
              <a:t>Improve accuracy with less data and less training compute</a:t>
            </a:r>
            <a:endParaRPr/>
          </a:p>
        </p:txBody>
      </p:sp>
      <p:sp>
        <p:nvSpPr>
          <p:cNvPr id="17" name="Google Shape;2325;p6">
            <a:extLst>
              <a:ext uri="{FF2B5EF4-FFF2-40B4-BE49-F238E27FC236}">
                <a16:creationId xmlns:a16="http://schemas.microsoft.com/office/drawing/2014/main" id="{7ED4F153-0356-ACE2-453F-D7B52C950259}"/>
              </a:ext>
            </a:extLst>
          </p:cNvPr>
          <p:cNvSpPr txBox="1"/>
          <p:nvPr/>
        </p:nvSpPr>
        <p:spPr>
          <a:xfrm>
            <a:off x="29560897" y="11130957"/>
            <a:ext cx="7015103" cy="1661913"/>
          </a:xfrm>
          <a:prstGeom prst="rect">
            <a:avLst/>
          </a:prstGeom>
          <a:noFill/>
          <a:ln>
            <a:noFill/>
          </a:ln>
        </p:spPr>
        <p:txBody>
          <a:bodyPr spcFirstLastPara="1" wrap="square" lIns="91400" tIns="91400" rIns="91400" bIns="91400" anchor="t" anchorCtr="0">
            <a:spAutoFit/>
          </a:bodyPr>
          <a:lstStyle/>
          <a:p>
            <a:pPr marL="0" marR="0" lvl="0" indent="0" algn="ctr" rtl="0">
              <a:spcBef>
                <a:spcPts val="0"/>
              </a:spcBef>
              <a:spcAft>
                <a:spcPts val="0"/>
              </a:spcAft>
              <a:buNone/>
            </a:pPr>
            <a:r>
              <a:rPr lang="en-US" sz="3200">
                <a:solidFill>
                  <a:srgbClr val="000000"/>
                </a:solidFill>
                <a:latin typeface="NVIDIA Sans"/>
                <a:ea typeface="NVIDIA Sans"/>
                <a:cs typeface="NVIDIA Sans"/>
                <a:sym typeface="NVIDIA Sans"/>
              </a:rPr>
              <a:t>Python APIs in a customizable and modular OSS library, runnable across CSP and On-prem</a:t>
            </a:r>
            <a:endParaRPr/>
          </a:p>
        </p:txBody>
      </p:sp>
      <p:pic>
        <p:nvPicPr>
          <p:cNvPr id="18" name="Google Shape;2326;p6">
            <a:extLst>
              <a:ext uri="{FF2B5EF4-FFF2-40B4-BE49-F238E27FC236}">
                <a16:creationId xmlns:a16="http://schemas.microsoft.com/office/drawing/2014/main" id="{36939E8C-A2DD-E844-D27E-9A297C9E631B}"/>
              </a:ext>
            </a:extLst>
          </p:cNvPr>
          <p:cNvPicPr preferRelativeResize="0"/>
          <p:nvPr/>
        </p:nvPicPr>
        <p:blipFill rotWithShape="1">
          <a:blip r:embed="rId3">
            <a:alphaModFix/>
          </a:blip>
          <a:srcRect l="10960" t="13553" b="7"/>
          <a:stretch/>
        </p:blipFill>
        <p:spPr>
          <a:xfrm>
            <a:off x="2140962" y="7519495"/>
            <a:ext cx="2867784" cy="2784090"/>
          </a:xfrm>
          <a:prstGeom prst="rect">
            <a:avLst/>
          </a:prstGeom>
          <a:noFill/>
          <a:ln>
            <a:noFill/>
          </a:ln>
        </p:spPr>
      </p:pic>
      <p:pic>
        <p:nvPicPr>
          <p:cNvPr id="19" name="Google Shape;2327;p6">
            <a:extLst>
              <a:ext uri="{FF2B5EF4-FFF2-40B4-BE49-F238E27FC236}">
                <a16:creationId xmlns:a16="http://schemas.microsoft.com/office/drawing/2014/main" id="{AD75273E-D3DC-9EDA-9CC4-0BFE4D1982A9}"/>
              </a:ext>
            </a:extLst>
          </p:cNvPr>
          <p:cNvPicPr preferRelativeResize="0"/>
          <p:nvPr/>
        </p:nvPicPr>
        <p:blipFill rotWithShape="1">
          <a:blip r:embed="rId4">
            <a:alphaModFix/>
          </a:blip>
          <a:srcRect l="6447" t="7304" r="11516" b="11978"/>
          <a:stretch/>
        </p:blipFill>
        <p:spPr>
          <a:xfrm>
            <a:off x="17288931" y="7321473"/>
            <a:ext cx="2594783" cy="2552809"/>
          </a:xfrm>
          <a:prstGeom prst="rect">
            <a:avLst/>
          </a:prstGeom>
          <a:noFill/>
          <a:ln>
            <a:noFill/>
          </a:ln>
        </p:spPr>
      </p:pic>
      <p:pic>
        <p:nvPicPr>
          <p:cNvPr id="20" name="Google Shape;2328;p6">
            <a:extLst>
              <a:ext uri="{FF2B5EF4-FFF2-40B4-BE49-F238E27FC236}">
                <a16:creationId xmlns:a16="http://schemas.microsoft.com/office/drawing/2014/main" id="{56A7EF27-0107-5351-9716-604897C4D6C5}"/>
              </a:ext>
            </a:extLst>
          </p:cNvPr>
          <p:cNvPicPr preferRelativeResize="0"/>
          <p:nvPr/>
        </p:nvPicPr>
        <p:blipFill rotWithShape="1">
          <a:blip r:embed="rId5">
            <a:alphaModFix/>
          </a:blip>
          <a:srcRect l="8659" t="6476" r="8235" b="7854"/>
          <a:stretch/>
        </p:blipFill>
        <p:spPr>
          <a:xfrm>
            <a:off x="9973448" y="7071996"/>
            <a:ext cx="2867784" cy="2867784"/>
          </a:xfrm>
          <a:prstGeom prst="rect">
            <a:avLst/>
          </a:prstGeom>
          <a:noFill/>
          <a:ln>
            <a:noFill/>
          </a:ln>
        </p:spPr>
      </p:pic>
      <p:pic>
        <p:nvPicPr>
          <p:cNvPr id="21" name="Google Shape;2329;p6">
            <a:extLst>
              <a:ext uri="{FF2B5EF4-FFF2-40B4-BE49-F238E27FC236}">
                <a16:creationId xmlns:a16="http://schemas.microsoft.com/office/drawing/2014/main" id="{ED6A7F89-DA22-1A84-0442-33A68C81FA6B}"/>
              </a:ext>
            </a:extLst>
          </p:cNvPr>
          <p:cNvPicPr preferRelativeResize="0"/>
          <p:nvPr/>
        </p:nvPicPr>
        <p:blipFill rotWithShape="1">
          <a:blip r:embed="rId6">
            <a:alphaModFix/>
          </a:blip>
          <a:srcRect/>
          <a:stretch/>
        </p:blipFill>
        <p:spPr>
          <a:xfrm>
            <a:off x="31792141" y="7435311"/>
            <a:ext cx="2636835" cy="2636835"/>
          </a:xfrm>
          <a:prstGeom prst="rect">
            <a:avLst/>
          </a:prstGeom>
          <a:noFill/>
          <a:ln>
            <a:noFill/>
          </a:ln>
        </p:spPr>
      </p:pic>
      <p:pic>
        <p:nvPicPr>
          <p:cNvPr id="22" name="Google Shape;2335;p6" descr="A green logo with a hexagon and a logo&#10;&#10;Description automatically generated">
            <a:extLst>
              <a:ext uri="{FF2B5EF4-FFF2-40B4-BE49-F238E27FC236}">
                <a16:creationId xmlns:a16="http://schemas.microsoft.com/office/drawing/2014/main" id="{BE60F746-A559-F6F1-91EB-75EE58306A8D}"/>
              </a:ext>
            </a:extLst>
          </p:cNvPr>
          <p:cNvPicPr preferRelativeResize="0"/>
          <p:nvPr/>
        </p:nvPicPr>
        <p:blipFill rotWithShape="1">
          <a:blip r:embed="rId7">
            <a:alphaModFix/>
          </a:blip>
          <a:srcRect/>
          <a:stretch/>
        </p:blipFill>
        <p:spPr>
          <a:xfrm>
            <a:off x="24619817" y="7297582"/>
            <a:ext cx="2867784" cy="2867784"/>
          </a:xfrm>
          <a:prstGeom prst="rect">
            <a:avLst/>
          </a:prstGeom>
          <a:noFill/>
          <a:ln>
            <a:noFill/>
          </a:ln>
        </p:spPr>
      </p:pic>
      <p:grpSp>
        <p:nvGrpSpPr>
          <p:cNvPr id="23" name="Google Shape;2336;p6">
            <a:extLst>
              <a:ext uri="{FF2B5EF4-FFF2-40B4-BE49-F238E27FC236}">
                <a16:creationId xmlns:a16="http://schemas.microsoft.com/office/drawing/2014/main" id="{8E9B0B92-57E8-F27D-CBD2-E4F667C332C2}"/>
              </a:ext>
            </a:extLst>
          </p:cNvPr>
          <p:cNvGrpSpPr/>
          <p:nvPr/>
        </p:nvGrpSpPr>
        <p:grpSpPr>
          <a:xfrm>
            <a:off x="9989476" y="15568873"/>
            <a:ext cx="17368749" cy="1465131"/>
            <a:chOff x="11406968" y="15995656"/>
            <a:chExt cx="12715361" cy="1800404"/>
          </a:xfrm>
        </p:grpSpPr>
        <p:grpSp>
          <p:nvGrpSpPr>
            <p:cNvPr id="24" name="Google Shape;2337;p6">
              <a:extLst>
                <a:ext uri="{FF2B5EF4-FFF2-40B4-BE49-F238E27FC236}">
                  <a16:creationId xmlns:a16="http://schemas.microsoft.com/office/drawing/2014/main" id="{A25CBAC0-6951-CBD2-C08B-5C31D3FB4367}"/>
                </a:ext>
              </a:extLst>
            </p:cNvPr>
            <p:cNvGrpSpPr/>
            <p:nvPr/>
          </p:nvGrpSpPr>
          <p:grpSpPr>
            <a:xfrm>
              <a:off x="11951626" y="15995656"/>
              <a:ext cx="12170703" cy="1800404"/>
              <a:chOff x="373231" y="4156517"/>
              <a:chExt cx="2549489" cy="450101"/>
            </a:xfrm>
          </p:grpSpPr>
          <p:sp>
            <p:nvSpPr>
              <p:cNvPr id="26" name="Google Shape;2338;p6">
                <a:extLst>
                  <a:ext uri="{FF2B5EF4-FFF2-40B4-BE49-F238E27FC236}">
                    <a16:creationId xmlns:a16="http://schemas.microsoft.com/office/drawing/2014/main" id="{287460BF-4C73-834E-40F2-8F6582DDEB66}"/>
                  </a:ext>
                </a:extLst>
              </p:cNvPr>
              <p:cNvSpPr txBox="1"/>
              <p:nvPr/>
            </p:nvSpPr>
            <p:spPr>
              <a:xfrm>
                <a:off x="373231" y="4285341"/>
                <a:ext cx="358602" cy="273600"/>
              </a:xfrm>
              <a:prstGeom prst="rect">
                <a:avLst/>
              </a:prstGeom>
              <a:noFill/>
              <a:ln>
                <a:noFill/>
              </a:ln>
            </p:spPr>
            <p:txBody>
              <a:bodyPr spcFirstLastPara="1" wrap="square" lIns="91400" tIns="91400" rIns="91400" bIns="91400" anchor="t" anchorCtr="0">
                <a:noAutofit/>
              </a:bodyPr>
              <a:lstStyle/>
              <a:p>
                <a:pPr marL="0" marR="0" lvl="0" indent="0" algn="l" rtl="0">
                  <a:spcBef>
                    <a:spcPts val="0"/>
                  </a:spcBef>
                  <a:spcAft>
                    <a:spcPts val="0"/>
                  </a:spcAft>
                  <a:buNone/>
                </a:pPr>
                <a:r>
                  <a:rPr lang="en-US" sz="3600" u="sng">
                    <a:solidFill>
                      <a:srgbClr val="76B900"/>
                    </a:solidFill>
                    <a:latin typeface="NVIDIA Sans"/>
                    <a:ea typeface="NVIDIA Sans"/>
                    <a:cs typeface="NVIDIA Sans"/>
                    <a:sym typeface="NVIDIA Sans"/>
                    <a:hlinkClick r:id="rId8">
                      <a:extLst>
                        <a:ext uri="{A12FA001-AC4F-418D-AE19-62706E023703}">
                          <ahyp:hlinkClr xmlns:ahyp="http://schemas.microsoft.com/office/drawing/2018/hyperlinkcolor" val="tx"/>
                        </a:ext>
                      </a:extLst>
                    </a:hlinkClick>
                  </a:rPr>
                  <a:t>GitHub</a:t>
                </a:r>
                <a:endParaRPr sz="3600">
                  <a:solidFill>
                    <a:srgbClr val="000000"/>
                  </a:solidFill>
                  <a:latin typeface="NVIDIA Sans"/>
                  <a:ea typeface="NVIDIA Sans"/>
                  <a:cs typeface="NVIDIA Sans"/>
                  <a:sym typeface="NVIDIA Sans"/>
                </a:endParaRPr>
              </a:p>
            </p:txBody>
          </p:sp>
          <p:sp>
            <p:nvSpPr>
              <p:cNvPr id="27" name="Google Shape;2339;p6">
                <a:extLst>
                  <a:ext uri="{FF2B5EF4-FFF2-40B4-BE49-F238E27FC236}">
                    <a16:creationId xmlns:a16="http://schemas.microsoft.com/office/drawing/2014/main" id="{766F9E05-3E56-BEC7-0EA4-DDF509DA81B1}"/>
                  </a:ext>
                </a:extLst>
              </p:cNvPr>
              <p:cNvSpPr txBox="1"/>
              <p:nvPr/>
            </p:nvSpPr>
            <p:spPr>
              <a:xfrm>
                <a:off x="791264" y="4281075"/>
                <a:ext cx="1033412" cy="323145"/>
              </a:xfrm>
              <a:prstGeom prst="rect">
                <a:avLst/>
              </a:prstGeom>
              <a:noFill/>
              <a:ln>
                <a:noFill/>
              </a:ln>
            </p:spPr>
            <p:txBody>
              <a:bodyPr spcFirstLastPara="1" wrap="square" lIns="91400" tIns="91400" rIns="91400" bIns="91400" anchor="t" anchorCtr="0">
                <a:spAutoFit/>
              </a:bodyPr>
              <a:lstStyle/>
              <a:p>
                <a:pPr marL="0" marR="0" lvl="0" indent="0" algn="ctr" rtl="0">
                  <a:spcBef>
                    <a:spcPts val="0"/>
                  </a:spcBef>
                  <a:spcAft>
                    <a:spcPts val="0"/>
                  </a:spcAft>
                  <a:buNone/>
                </a:pPr>
                <a:r>
                  <a:rPr lang="en-US" sz="3600" u="sng">
                    <a:solidFill>
                      <a:srgbClr val="76B900"/>
                    </a:solidFill>
                    <a:latin typeface="NVIDIA Sans"/>
                    <a:ea typeface="NVIDIA Sans"/>
                    <a:cs typeface="NVIDIA Sans"/>
                    <a:sym typeface="NVIDIA Sans"/>
                    <a:hlinkClick r:id="rId9">
                      <a:extLst>
                        <a:ext uri="{A12FA001-AC4F-418D-AE19-62706E023703}">
                          <ahyp:hlinkClr xmlns:ahyp="http://schemas.microsoft.com/office/drawing/2018/hyperlinkcolor" val="tx"/>
                        </a:ext>
                      </a:extLst>
                    </a:hlinkClick>
                  </a:rPr>
                  <a:t>NeMo framework container</a:t>
                </a:r>
                <a:endParaRPr sz="3600">
                  <a:solidFill>
                    <a:srgbClr val="000000"/>
                  </a:solidFill>
                  <a:latin typeface="NVIDIA Sans"/>
                  <a:ea typeface="NVIDIA Sans"/>
                  <a:cs typeface="NVIDIA Sans"/>
                  <a:sym typeface="NVIDIA Sans"/>
                </a:endParaRPr>
              </a:p>
            </p:txBody>
          </p:sp>
          <p:sp>
            <p:nvSpPr>
              <p:cNvPr id="28" name="Google Shape;2340;p6">
                <a:extLst>
                  <a:ext uri="{FF2B5EF4-FFF2-40B4-BE49-F238E27FC236}">
                    <a16:creationId xmlns:a16="http://schemas.microsoft.com/office/drawing/2014/main" id="{C717DF0E-9ADF-A472-F766-1B2EB2C1768F}"/>
                  </a:ext>
                </a:extLst>
              </p:cNvPr>
              <p:cNvSpPr txBox="1"/>
              <p:nvPr/>
            </p:nvSpPr>
            <p:spPr>
              <a:xfrm>
                <a:off x="2214150" y="4209526"/>
                <a:ext cx="708570" cy="397092"/>
              </a:xfrm>
              <a:prstGeom prst="rect">
                <a:avLst/>
              </a:prstGeom>
              <a:noFill/>
              <a:ln>
                <a:noFill/>
              </a:ln>
            </p:spPr>
            <p:txBody>
              <a:bodyPr spcFirstLastPara="1" wrap="square" lIns="91400" tIns="91400" rIns="91400" bIns="91400" anchor="t" anchorCtr="0">
                <a:spAutoFit/>
              </a:bodyPr>
              <a:lstStyle/>
              <a:p>
                <a:pPr marL="0" marR="0" lvl="0" indent="0" algn="ctr" rtl="0">
                  <a:spcBef>
                    <a:spcPts val="0"/>
                  </a:spcBef>
                  <a:spcAft>
                    <a:spcPts val="0"/>
                  </a:spcAft>
                  <a:buNone/>
                </a:pPr>
                <a:r>
                  <a:rPr lang="en-US" sz="3600">
                    <a:solidFill>
                      <a:srgbClr val="000000"/>
                    </a:solidFill>
                    <a:latin typeface="NVIDIA Sans"/>
                    <a:ea typeface="NVIDIA Sans"/>
                    <a:cs typeface="NVIDIA Sans"/>
                    <a:sym typeface="NVIDIA Sans"/>
                  </a:rPr>
                  <a:t>Microservice</a:t>
                </a:r>
                <a:endParaRPr sz="3600">
                  <a:solidFill>
                    <a:srgbClr val="000000"/>
                  </a:solidFill>
                  <a:latin typeface="NVIDIA Sans"/>
                  <a:ea typeface="NVIDIA Sans"/>
                  <a:cs typeface="NVIDIA Sans"/>
                  <a:sym typeface="NVIDIA Sans"/>
                </a:endParaRPr>
              </a:p>
              <a:p>
                <a:pPr marL="0" marR="0" lvl="0" indent="0" algn="ctr" rtl="0">
                  <a:spcBef>
                    <a:spcPts val="0"/>
                  </a:spcBef>
                  <a:spcAft>
                    <a:spcPts val="0"/>
                  </a:spcAft>
                  <a:buNone/>
                </a:pPr>
                <a:r>
                  <a:rPr lang="en-US" sz="3600">
                    <a:solidFill>
                      <a:srgbClr val="000000"/>
                    </a:solidFill>
                    <a:latin typeface="NVIDIA Sans"/>
                    <a:ea typeface="NVIDIA Sans"/>
                    <a:cs typeface="NVIDIA Sans"/>
                    <a:sym typeface="NVIDIA Sans"/>
                  </a:rPr>
                  <a:t>(coming soon)</a:t>
                </a:r>
                <a:endParaRPr sz="3600">
                  <a:solidFill>
                    <a:srgbClr val="000000"/>
                  </a:solidFill>
                  <a:latin typeface="NVIDIA Sans"/>
                  <a:ea typeface="NVIDIA Sans"/>
                  <a:cs typeface="NVIDIA Sans"/>
                  <a:sym typeface="NVIDIA Sans"/>
                </a:endParaRPr>
              </a:p>
            </p:txBody>
          </p:sp>
          <p:cxnSp>
            <p:nvCxnSpPr>
              <p:cNvPr id="29" name="Google Shape;2341;p6">
                <a:extLst>
                  <a:ext uri="{FF2B5EF4-FFF2-40B4-BE49-F238E27FC236}">
                    <a16:creationId xmlns:a16="http://schemas.microsoft.com/office/drawing/2014/main" id="{71211D5B-E6BA-539B-31AD-FD5422DC82CE}"/>
                  </a:ext>
                </a:extLst>
              </p:cNvPr>
              <p:cNvCxnSpPr/>
              <p:nvPr/>
            </p:nvCxnSpPr>
            <p:spPr>
              <a:xfrm>
                <a:off x="783500" y="4156517"/>
                <a:ext cx="0" cy="442908"/>
              </a:xfrm>
              <a:prstGeom prst="straightConnector1">
                <a:avLst/>
              </a:prstGeom>
              <a:noFill/>
              <a:ln w="9525" cap="flat" cmpd="sng">
                <a:solidFill>
                  <a:srgbClr val="666666"/>
                </a:solidFill>
                <a:prstDash val="solid"/>
                <a:round/>
                <a:headEnd type="none" w="sm" len="sm"/>
                <a:tailEnd type="none" w="sm" len="sm"/>
              </a:ln>
            </p:spPr>
          </p:cxnSp>
          <p:cxnSp>
            <p:nvCxnSpPr>
              <p:cNvPr id="30" name="Google Shape;2342;p6">
                <a:extLst>
                  <a:ext uri="{FF2B5EF4-FFF2-40B4-BE49-F238E27FC236}">
                    <a16:creationId xmlns:a16="http://schemas.microsoft.com/office/drawing/2014/main" id="{37E7BB6E-A987-1479-F0ED-1245841D7289}"/>
                  </a:ext>
                </a:extLst>
              </p:cNvPr>
              <p:cNvCxnSpPr/>
              <p:nvPr/>
            </p:nvCxnSpPr>
            <p:spPr>
              <a:xfrm>
                <a:off x="2239875" y="4156517"/>
                <a:ext cx="0" cy="442908"/>
              </a:xfrm>
              <a:prstGeom prst="straightConnector1">
                <a:avLst/>
              </a:prstGeom>
              <a:noFill/>
              <a:ln w="9525" cap="flat" cmpd="sng">
                <a:solidFill>
                  <a:srgbClr val="666666"/>
                </a:solidFill>
                <a:prstDash val="solid"/>
                <a:round/>
                <a:headEnd type="none" w="sm" len="sm"/>
                <a:tailEnd type="none" w="sm" len="sm"/>
              </a:ln>
            </p:spPr>
          </p:cxnSp>
          <p:cxnSp>
            <p:nvCxnSpPr>
              <p:cNvPr id="31" name="Google Shape;2343;p6">
                <a:extLst>
                  <a:ext uri="{FF2B5EF4-FFF2-40B4-BE49-F238E27FC236}">
                    <a16:creationId xmlns:a16="http://schemas.microsoft.com/office/drawing/2014/main" id="{D141B6EF-C327-8933-B706-A5C11F9CE219}"/>
                  </a:ext>
                </a:extLst>
              </p:cNvPr>
              <p:cNvCxnSpPr/>
              <p:nvPr/>
            </p:nvCxnSpPr>
            <p:spPr>
              <a:xfrm>
                <a:off x="1839184" y="4156517"/>
                <a:ext cx="0" cy="442908"/>
              </a:xfrm>
              <a:prstGeom prst="straightConnector1">
                <a:avLst/>
              </a:prstGeom>
              <a:noFill/>
              <a:ln w="9525" cap="flat" cmpd="sng">
                <a:solidFill>
                  <a:srgbClr val="666666"/>
                </a:solidFill>
                <a:prstDash val="solid"/>
                <a:round/>
                <a:headEnd type="none" w="sm" len="sm"/>
                <a:tailEnd type="none" w="sm" len="sm"/>
              </a:ln>
            </p:spPr>
          </p:cxnSp>
          <p:sp>
            <p:nvSpPr>
              <p:cNvPr id="32" name="Google Shape;2344;p6">
                <a:extLst>
                  <a:ext uri="{FF2B5EF4-FFF2-40B4-BE49-F238E27FC236}">
                    <a16:creationId xmlns:a16="http://schemas.microsoft.com/office/drawing/2014/main" id="{485CC74A-715D-E5C2-2C27-06BD2CD7DC8F}"/>
                  </a:ext>
                </a:extLst>
              </p:cNvPr>
              <p:cNvSpPr txBox="1"/>
              <p:nvPr/>
            </p:nvSpPr>
            <p:spPr>
              <a:xfrm>
                <a:off x="1869919" y="4256139"/>
                <a:ext cx="318289" cy="252428"/>
              </a:xfrm>
              <a:prstGeom prst="rect">
                <a:avLst/>
              </a:prstGeom>
              <a:noFill/>
              <a:ln>
                <a:noFill/>
              </a:ln>
            </p:spPr>
            <p:txBody>
              <a:bodyPr spcFirstLastPara="1" wrap="square" lIns="91400" tIns="91400" rIns="91400" bIns="91400" anchor="t" anchorCtr="0">
                <a:spAutoFit/>
              </a:bodyPr>
              <a:lstStyle/>
              <a:p>
                <a:pPr marL="0" marR="0" lvl="0" indent="0" algn="ctr" rtl="0">
                  <a:lnSpc>
                    <a:spcPct val="115000"/>
                  </a:lnSpc>
                  <a:spcBef>
                    <a:spcPts val="0"/>
                  </a:spcBef>
                  <a:spcAft>
                    <a:spcPts val="0"/>
                  </a:spcAft>
                  <a:buNone/>
                </a:pPr>
                <a:r>
                  <a:rPr lang="en-US" sz="3600" u="sng">
                    <a:solidFill>
                      <a:srgbClr val="76B900"/>
                    </a:solidFill>
                    <a:latin typeface="NVIDIA Sans"/>
                    <a:ea typeface="NVIDIA Sans"/>
                    <a:cs typeface="NVIDIA Sans"/>
                    <a:sym typeface="NVIDIA Sans"/>
                    <a:hlinkClick r:id="rId10">
                      <a:extLst>
                        <a:ext uri="{A12FA001-AC4F-418D-AE19-62706E023703}">
                          <ahyp:hlinkClr xmlns:ahyp="http://schemas.microsoft.com/office/drawing/2018/hyperlinkcolor" val="tx"/>
                        </a:ext>
                      </a:extLst>
                    </a:hlinkClick>
                  </a:rPr>
                  <a:t>PyPI</a:t>
                </a:r>
                <a:endParaRPr sz="3600">
                  <a:solidFill>
                    <a:srgbClr val="000000"/>
                  </a:solidFill>
                  <a:latin typeface="Arial"/>
                  <a:ea typeface="Arial"/>
                  <a:cs typeface="Arial"/>
                  <a:sym typeface="Arial"/>
                </a:endParaRPr>
              </a:p>
            </p:txBody>
          </p:sp>
        </p:grpSp>
        <p:sp>
          <p:nvSpPr>
            <p:cNvPr id="25" name="Google Shape;2345;p6">
              <a:extLst>
                <a:ext uri="{FF2B5EF4-FFF2-40B4-BE49-F238E27FC236}">
                  <a16:creationId xmlns:a16="http://schemas.microsoft.com/office/drawing/2014/main" id="{CB9E5289-43BE-6461-1B73-FDFB6D2BDF42}"/>
                </a:ext>
              </a:extLst>
            </p:cNvPr>
            <p:cNvSpPr/>
            <p:nvPr/>
          </p:nvSpPr>
          <p:spPr>
            <a:xfrm>
              <a:off x="11406968" y="15995656"/>
              <a:ext cx="12556629" cy="1790812"/>
            </a:xfrm>
            <a:prstGeom prst="rect">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2434206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7"/>
          <p:cNvSpPr txBox="1">
            <a:spLocks noGrp="1"/>
          </p:cNvSpPr>
          <p:nvPr>
            <p:ph type="body" idx="1"/>
          </p:nvPr>
        </p:nvSpPr>
        <p:spPr>
          <a:xfrm>
            <a:off x="1473866" y="1865236"/>
            <a:ext cx="18476688" cy="5943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9000"/>
              <a:buFont typeface="NVIDIA Sans"/>
              <a:buNone/>
            </a:pPr>
            <a:r>
              <a:rPr lang="en-US">
                <a:latin typeface="NVIDIA Sans"/>
                <a:ea typeface="NVIDIA Sans"/>
                <a:cs typeface="NVIDIA Sans"/>
                <a:sym typeface="NVIDIA Sans"/>
              </a:rPr>
              <a:t>Text Processing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CBF99D1-74AB-EA45-717D-20738E855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39001-92F5-7D64-2D5E-B2EF99597134}"/>
              </a:ext>
            </a:extLst>
          </p:cNvPr>
          <p:cNvSpPr>
            <a:spLocks noGrp="1"/>
          </p:cNvSpPr>
          <p:nvPr>
            <p:ph type="title"/>
          </p:nvPr>
        </p:nvSpPr>
        <p:spPr/>
        <p:txBody>
          <a:bodyPr/>
          <a:lstStyle/>
          <a:p>
            <a:r>
              <a:rPr lang="en-US"/>
              <a:t>Only 1% of Raw Text Data is Curated to Train Foundation Models</a:t>
            </a:r>
          </a:p>
        </p:txBody>
      </p:sp>
      <p:sp>
        <p:nvSpPr>
          <p:cNvPr id="14" name="Oval 13">
            <a:extLst>
              <a:ext uri="{FF2B5EF4-FFF2-40B4-BE49-F238E27FC236}">
                <a16:creationId xmlns:a16="http://schemas.microsoft.com/office/drawing/2014/main" id="{80BF632E-B375-4245-A1BC-51CF2CC71F1D}"/>
              </a:ext>
            </a:extLst>
          </p:cNvPr>
          <p:cNvSpPr/>
          <p:nvPr/>
        </p:nvSpPr>
        <p:spPr>
          <a:xfrm>
            <a:off x="29583349" y="10368864"/>
            <a:ext cx="622728" cy="654043"/>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D3A9B7-B55E-3676-B93A-D3EC3B122693}"/>
              </a:ext>
            </a:extLst>
          </p:cNvPr>
          <p:cNvSpPr/>
          <p:nvPr/>
        </p:nvSpPr>
        <p:spPr>
          <a:xfrm>
            <a:off x="6335484" y="9715496"/>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6A8C404-791B-D314-DBFF-078FB3BA2C2F}"/>
              </a:ext>
            </a:extLst>
          </p:cNvPr>
          <p:cNvSpPr/>
          <p:nvPr/>
        </p:nvSpPr>
        <p:spPr>
          <a:xfrm>
            <a:off x="5617025" y="11364681"/>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7C79D31-B2E3-3D7F-B226-80AD7C0EFD1F}"/>
              </a:ext>
            </a:extLst>
          </p:cNvPr>
          <p:cNvSpPr/>
          <p:nvPr/>
        </p:nvSpPr>
        <p:spPr>
          <a:xfrm>
            <a:off x="7968352" y="6327317"/>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89B5A05-2CCF-2437-CBFC-CE3C98232EC1}"/>
              </a:ext>
            </a:extLst>
          </p:cNvPr>
          <p:cNvSpPr/>
          <p:nvPr/>
        </p:nvSpPr>
        <p:spPr>
          <a:xfrm>
            <a:off x="7674433" y="13413915"/>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D0DA9A9-E837-B42A-95A7-28BBD6737273}"/>
              </a:ext>
            </a:extLst>
          </p:cNvPr>
          <p:cNvSpPr/>
          <p:nvPr/>
        </p:nvSpPr>
        <p:spPr>
          <a:xfrm>
            <a:off x="10776847" y="5649672"/>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BC79595-DB62-7FA7-2233-401BADFAB3A7}"/>
              </a:ext>
            </a:extLst>
          </p:cNvPr>
          <p:cNvSpPr/>
          <p:nvPr/>
        </p:nvSpPr>
        <p:spPr>
          <a:xfrm>
            <a:off x="12311740" y="10042068"/>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0AC0C8B-C41A-5AEC-D6BE-F924B0DD3F52}"/>
              </a:ext>
            </a:extLst>
          </p:cNvPr>
          <p:cNvSpPr/>
          <p:nvPr/>
        </p:nvSpPr>
        <p:spPr>
          <a:xfrm>
            <a:off x="11658595" y="14630407"/>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6E20504-58F0-D511-BB70-E261037AE523}"/>
              </a:ext>
            </a:extLst>
          </p:cNvPr>
          <p:cNvSpPr/>
          <p:nvPr/>
        </p:nvSpPr>
        <p:spPr>
          <a:xfrm>
            <a:off x="14663056" y="9699167"/>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925DBC4-32F9-E8D2-245F-2765491C3D02}"/>
              </a:ext>
            </a:extLst>
          </p:cNvPr>
          <p:cNvSpPr/>
          <p:nvPr/>
        </p:nvSpPr>
        <p:spPr>
          <a:xfrm>
            <a:off x="9241964" y="11054439"/>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E6B376-A2FE-9DE8-F4D5-6FFED0163ABA}"/>
              </a:ext>
            </a:extLst>
          </p:cNvPr>
          <p:cNvSpPr/>
          <p:nvPr/>
        </p:nvSpPr>
        <p:spPr>
          <a:xfrm>
            <a:off x="14565084" y="13013865"/>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7F3D3FB-C004-4B56-E0C1-0265CDEBA452}"/>
              </a:ext>
            </a:extLst>
          </p:cNvPr>
          <p:cNvSpPr/>
          <p:nvPr/>
        </p:nvSpPr>
        <p:spPr>
          <a:xfrm>
            <a:off x="12540335" y="8115287"/>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9C3939A-F81D-3445-6975-EF24DF9516F5}"/>
              </a:ext>
            </a:extLst>
          </p:cNvPr>
          <p:cNvSpPr/>
          <p:nvPr/>
        </p:nvSpPr>
        <p:spPr>
          <a:xfrm>
            <a:off x="9209302" y="12817917"/>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05ADFCAB-E1CD-23C9-6443-9E9272E019F4}"/>
              </a:ext>
            </a:extLst>
          </p:cNvPr>
          <p:cNvCxnSpPr/>
          <p:nvPr/>
        </p:nvCxnSpPr>
        <p:spPr>
          <a:xfrm>
            <a:off x="17014369" y="10711543"/>
            <a:ext cx="1182188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7AD5881-EA1A-10CE-6155-68E314303920}"/>
              </a:ext>
            </a:extLst>
          </p:cNvPr>
          <p:cNvSpPr txBox="1"/>
          <p:nvPr/>
        </p:nvSpPr>
        <p:spPr>
          <a:xfrm>
            <a:off x="9158679" y="17122530"/>
            <a:ext cx="3236335" cy="1754326"/>
          </a:xfrm>
          <a:prstGeom prst="rect">
            <a:avLst/>
          </a:prstGeom>
          <a:noFill/>
        </p:spPr>
        <p:txBody>
          <a:bodyPr wrap="none" lIns="91440" tIns="45720" rIns="91440" bIns="45720" rtlCol="0" anchor="t">
            <a:spAutoFit/>
          </a:bodyPr>
          <a:lstStyle/>
          <a:p>
            <a:pPr algn="ctr"/>
            <a:r>
              <a:rPr lang="en-US" sz="5400" b="1">
                <a:solidFill>
                  <a:schemeClr val="bg1"/>
                </a:solidFill>
                <a:latin typeface="NVIDIA Sans"/>
                <a:cs typeface="NVIDIA Sans"/>
              </a:rPr>
              <a:t>Raw Text</a:t>
            </a:r>
            <a:endParaRPr lang="en-US" sz="5400" b="1">
              <a:solidFill>
                <a:schemeClr val="bg1"/>
              </a:solidFill>
              <a:latin typeface="NVIDIA Sans" panose="020B0503020203020204" pitchFamily="34" charset="0"/>
              <a:cs typeface="NVIDIA Sans" panose="020B0503020203020204" pitchFamily="34" charset="0"/>
            </a:endParaRPr>
          </a:p>
          <a:p>
            <a:pPr algn="ctr"/>
            <a:r>
              <a:rPr lang="en-US" sz="5400" b="1">
                <a:solidFill>
                  <a:schemeClr val="bg1"/>
                </a:solidFill>
                <a:latin typeface="NVIDIA Sans"/>
                <a:cs typeface="NVIDIA Sans"/>
              </a:rPr>
              <a:t>8 PB</a:t>
            </a:r>
          </a:p>
        </p:txBody>
      </p:sp>
      <p:sp>
        <p:nvSpPr>
          <p:cNvPr id="33" name="TextBox 32">
            <a:extLst>
              <a:ext uri="{FF2B5EF4-FFF2-40B4-BE49-F238E27FC236}">
                <a16:creationId xmlns:a16="http://schemas.microsoft.com/office/drawing/2014/main" id="{F64B0214-4CCD-8687-208B-90BB9705283F}"/>
              </a:ext>
            </a:extLst>
          </p:cNvPr>
          <p:cNvSpPr txBox="1"/>
          <p:nvPr/>
        </p:nvSpPr>
        <p:spPr>
          <a:xfrm>
            <a:off x="27572603" y="12143434"/>
            <a:ext cx="4644221" cy="1754326"/>
          </a:xfrm>
          <a:prstGeom prst="rect">
            <a:avLst/>
          </a:prstGeom>
          <a:noFill/>
        </p:spPr>
        <p:txBody>
          <a:bodyPr wrap="none" lIns="91440" tIns="45720" rIns="91440" bIns="45720" rtlCol="0" anchor="t">
            <a:spAutoFit/>
          </a:bodyPr>
          <a:lstStyle/>
          <a:p>
            <a:pPr algn="ctr"/>
            <a:r>
              <a:rPr lang="en-US" sz="5400" b="1">
                <a:solidFill>
                  <a:schemeClr val="bg1"/>
                </a:solidFill>
                <a:latin typeface="NVIDIA Sans"/>
                <a:cs typeface="NVIDIA Sans"/>
              </a:rPr>
              <a:t>Curated Data</a:t>
            </a:r>
            <a:br>
              <a:rPr lang="en-US" sz="5400" b="1">
                <a:solidFill>
                  <a:schemeClr val="bg1"/>
                </a:solidFill>
                <a:latin typeface="NVIDIA Sans" panose="020B0503020203020204" pitchFamily="34" charset="0"/>
                <a:cs typeface="NVIDIA Sans" panose="020B0503020203020204" pitchFamily="34" charset="0"/>
              </a:rPr>
            </a:br>
            <a:r>
              <a:rPr lang="en-US" sz="5400" b="1">
                <a:solidFill>
                  <a:schemeClr val="bg1"/>
                </a:solidFill>
                <a:latin typeface="NVIDIA Sans"/>
                <a:cs typeface="NVIDIA Sans"/>
              </a:rPr>
              <a:t>68 TB</a:t>
            </a:r>
          </a:p>
        </p:txBody>
      </p:sp>
      <p:sp>
        <p:nvSpPr>
          <p:cNvPr id="34" name="TextBox 33">
            <a:extLst>
              <a:ext uri="{FF2B5EF4-FFF2-40B4-BE49-F238E27FC236}">
                <a16:creationId xmlns:a16="http://schemas.microsoft.com/office/drawing/2014/main" id="{164B3EAA-FB6B-31F2-9778-31A996968779}"/>
              </a:ext>
            </a:extLst>
          </p:cNvPr>
          <p:cNvSpPr txBox="1"/>
          <p:nvPr/>
        </p:nvSpPr>
        <p:spPr>
          <a:xfrm>
            <a:off x="20010689" y="9531419"/>
            <a:ext cx="6506909" cy="923330"/>
          </a:xfrm>
          <a:prstGeom prst="rect">
            <a:avLst/>
          </a:prstGeom>
          <a:noFill/>
        </p:spPr>
        <p:txBody>
          <a:bodyPr wrap="none" lIns="91440" tIns="45720" rIns="91440" bIns="45720" rtlCol="0" anchor="t">
            <a:spAutoFit/>
          </a:bodyPr>
          <a:lstStyle/>
          <a:p>
            <a:r>
              <a:rPr lang="en-US" sz="5400" b="1">
                <a:solidFill>
                  <a:schemeClr val="bg1"/>
                </a:solidFill>
                <a:latin typeface="NVIDIA Sans"/>
                <a:cs typeface="NVIDIA Sans"/>
              </a:rPr>
              <a:t>Text Data Curation</a:t>
            </a:r>
          </a:p>
        </p:txBody>
      </p:sp>
      <p:sp>
        <p:nvSpPr>
          <p:cNvPr id="13" name="Oval 12">
            <a:extLst>
              <a:ext uri="{FF2B5EF4-FFF2-40B4-BE49-F238E27FC236}">
                <a16:creationId xmlns:a16="http://schemas.microsoft.com/office/drawing/2014/main" id="{20FF8CF0-84C0-07C1-27B7-BEAFA721E67F}"/>
              </a:ext>
            </a:extLst>
          </p:cNvPr>
          <p:cNvSpPr/>
          <p:nvPr/>
        </p:nvSpPr>
        <p:spPr>
          <a:xfrm>
            <a:off x="4849576" y="4767942"/>
            <a:ext cx="11854542" cy="11854542"/>
          </a:xfrm>
          <a:prstGeom prst="ellipse">
            <a:avLst/>
          </a:prstGeom>
          <a:solidFill>
            <a:srgbClr val="FFE599"/>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554B256-E2DA-3C58-864B-168668A3E94B}"/>
              </a:ext>
            </a:extLst>
          </p:cNvPr>
          <p:cNvSpPr/>
          <p:nvPr/>
        </p:nvSpPr>
        <p:spPr>
          <a:xfrm>
            <a:off x="6331527" y="9711541"/>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B669DC3-CA0E-9130-BFBD-F4C12D26292C}"/>
              </a:ext>
            </a:extLst>
          </p:cNvPr>
          <p:cNvSpPr/>
          <p:nvPr/>
        </p:nvSpPr>
        <p:spPr>
          <a:xfrm>
            <a:off x="5613068" y="11360726"/>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CED5CC-8458-6A70-3915-634A7A5F8BD9}"/>
              </a:ext>
            </a:extLst>
          </p:cNvPr>
          <p:cNvSpPr/>
          <p:nvPr/>
        </p:nvSpPr>
        <p:spPr>
          <a:xfrm>
            <a:off x="7964395" y="6323362"/>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E4F1BD2-0330-D119-FE33-27D84F1D2F78}"/>
              </a:ext>
            </a:extLst>
          </p:cNvPr>
          <p:cNvSpPr/>
          <p:nvPr/>
        </p:nvSpPr>
        <p:spPr>
          <a:xfrm>
            <a:off x="7670476" y="13409960"/>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ECB522-7037-EC51-B3DF-2FD95531AD37}"/>
              </a:ext>
            </a:extLst>
          </p:cNvPr>
          <p:cNvSpPr/>
          <p:nvPr/>
        </p:nvSpPr>
        <p:spPr>
          <a:xfrm>
            <a:off x="9564580" y="8764477"/>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4F732D1-8A21-9991-40C5-71955AD5F3FD}"/>
              </a:ext>
            </a:extLst>
          </p:cNvPr>
          <p:cNvSpPr/>
          <p:nvPr/>
        </p:nvSpPr>
        <p:spPr>
          <a:xfrm>
            <a:off x="10772890" y="5645717"/>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D854243-EAF3-E8A4-BA54-D0BDD27ACA17}"/>
              </a:ext>
            </a:extLst>
          </p:cNvPr>
          <p:cNvSpPr/>
          <p:nvPr/>
        </p:nvSpPr>
        <p:spPr>
          <a:xfrm>
            <a:off x="12307783" y="10038113"/>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72F295E-A1EC-2B60-DE86-63B4E989E065}"/>
              </a:ext>
            </a:extLst>
          </p:cNvPr>
          <p:cNvSpPr/>
          <p:nvPr/>
        </p:nvSpPr>
        <p:spPr>
          <a:xfrm>
            <a:off x="11654638" y="14626452"/>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37E63F3-DF68-2360-60C3-6FBFC473A37B}"/>
              </a:ext>
            </a:extLst>
          </p:cNvPr>
          <p:cNvSpPr/>
          <p:nvPr/>
        </p:nvSpPr>
        <p:spPr>
          <a:xfrm>
            <a:off x="12209806" y="12152689"/>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93446DA-92B1-E5E1-930A-AD495F70C242}"/>
              </a:ext>
            </a:extLst>
          </p:cNvPr>
          <p:cNvSpPr/>
          <p:nvPr/>
        </p:nvSpPr>
        <p:spPr>
          <a:xfrm>
            <a:off x="14659099" y="9695212"/>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4E63EB6-7769-BCE1-9849-460E71154DB2}"/>
              </a:ext>
            </a:extLst>
          </p:cNvPr>
          <p:cNvSpPr/>
          <p:nvPr/>
        </p:nvSpPr>
        <p:spPr>
          <a:xfrm>
            <a:off x="9238007" y="11050484"/>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93EE26F-33B1-A350-2563-716AF4AFE826}"/>
              </a:ext>
            </a:extLst>
          </p:cNvPr>
          <p:cNvSpPr/>
          <p:nvPr/>
        </p:nvSpPr>
        <p:spPr>
          <a:xfrm>
            <a:off x="14561127" y="13009910"/>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80A6472-828B-F21E-2694-BECE5736ABA2}"/>
              </a:ext>
            </a:extLst>
          </p:cNvPr>
          <p:cNvSpPr/>
          <p:nvPr/>
        </p:nvSpPr>
        <p:spPr>
          <a:xfrm>
            <a:off x="12536378" y="8111332"/>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7703C79-7CB1-3CA6-B45D-7BBAB6BA1151}"/>
              </a:ext>
            </a:extLst>
          </p:cNvPr>
          <p:cNvSpPr/>
          <p:nvPr/>
        </p:nvSpPr>
        <p:spPr>
          <a:xfrm>
            <a:off x="9205345" y="12813962"/>
            <a:ext cx="653145" cy="653145"/>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48836002-493F-2EA4-51A3-E2F819C343EC}"/>
              </a:ext>
            </a:extLst>
          </p:cNvPr>
          <p:cNvCxnSpPr/>
          <p:nvPr/>
        </p:nvCxnSpPr>
        <p:spPr>
          <a:xfrm>
            <a:off x="17010412" y="10707588"/>
            <a:ext cx="11821886"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78536B27-E55B-3810-4740-47A56695A08A}"/>
              </a:ext>
            </a:extLst>
          </p:cNvPr>
          <p:cNvSpPr/>
          <p:nvPr/>
        </p:nvSpPr>
        <p:spPr>
          <a:xfrm>
            <a:off x="4845619" y="4763987"/>
            <a:ext cx="11854542" cy="11854542"/>
          </a:xfrm>
          <a:prstGeom prst="ellipse">
            <a:avLst/>
          </a:prstGeom>
          <a:solidFill>
            <a:srgbClr val="FFE599"/>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7EE6569-7481-FC2F-5EC1-6E87A73F68C8}"/>
              </a:ext>
            </a:extLst>
          </p:cNvPr>
          <p:cNvSpPr/>
          <p:nvPr/>
        </p:nvSpPr>
        <p:spPr>
          <a:xfrm>
            <a:off x="6844050" y="10208406"/>
            <a:ext cx="293022"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D5FCFEF-6903-257D-5923-F9C0344AA9C6}"/>
              </a:ext>
            </a:extLst>
          </p:cNvPr>
          <p:cNvSpPr/>
          <p:nvPr/>
        </p:nvSpPr>
        <p:spPr>
          <a:xfrm>
            <a:off x="6125591" y="11841934"/>
            <a:ext cx="293022" cy="324337"/>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3C76490-E579-F55E-9CFD-42519ED1BF23}"/>
              </a:ext>
            </a:extLst>
          </p:cNvPr>
          <p:cNvSpPr/>
          <p:nvPr/>
        </p:nvSpPr>
        <p:spPr>
          <a:xfrm>
            <a:off x="8492575" y="6820227"/>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FC723DD-D576-5582-84C1-AA35C942C64E}"/>
              </a:ext>
            </a:extLst>
          </p:cNvPr>
          <p:cNvSpPr/>
          <p:nvPr/>
        </p:nvSpPr>
        <p:spPr>
          <a:xfrm>
            <a:off x="8198656" y="13891168"/>
            <a:ext cx="277365" cy="324337"/>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969177E-AB69-7015-B27D-42E041ABBDAC}"/>
              </a:ext>
            </a:extLst>
          </p:cNvPr>
          <p:cNvSpPr/>
          <p:nvPr/>
        </p:nvSpPr>
        <p:spPr>
          <a:xfrm>
            <a:off x="10092760" y="9261342"/>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C78D49C-B5B4-B683-D35D-4B737317B8CA}"/>
              </a:ext>
            </a:extLst>
          </p:cNvPr>
          <p:cNvSpPr/>
          <p:nvPr/>
        </p:nvSpPr>
        <p:spPr>
          <a:xfrm>
            <a:off x="11301070" y="6126925"/>
            <a:ext cx="277365" cy="324337"/>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7E1CB0-0F76-3F85-88FB-5B48D7A2F265}"/>
              </a:ext>
            </a:extLst>
          </p:cNvPr>
          <p:cNvSpPr/>
          <p:nvPr/>
        </p:nvSpPr>
        <p:spPr>
          <a:xfrm>
            <a:off x="14605264" y="11208252"/>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06FB04-8554-9DEB-56CE-D52E43FAC4EA}"/>
              </a:ext>
            </a:extLst>
          </p:cNvPr>
          <p:cNvSpPr/>
          <p:nvPr/>
        </p:nvSpPr>
        <p:spPr>
          <a:xfrm>
            <a:off x="12167161" y="15123317"/>
            <a:ext cx="293022"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420E1C6-F5EB-63BF-6758-B275D850B1C7}"/>
              </a:ext>
            </a:extLst>
          </p:cNvPr>
          <p:cNvSpPr/>
          <p:nvPr/>
        </p:nvSpPr>
        <p:spPr>
          <a:xfrm>
            <a:off x="13270342" y="13573349"/>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A67F145-7343-4E42-0CA8-F269E1857F69}"/>
              </a:ext>
            </a:extLst>
          </p:cNvPr>
          <p:cNvSpPr/>
          <p:nvPr/>
        </p:nvSpPr>
        <p:spPr>
          <a:xfrm>
            <a:off x="13402320" y="8939474"/>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4139B939-31D0-68CC-A858-A648F6B671C8}"/>
              </a:ext>
            </a:extLst>
          </p:cNvPr>
          <p:cNvSpPr/>
          <p:nvPr/>
        </p:nvSpPr>
        <p:spPr>
          <a:xfrm>
            <a:off x="9766187" y="11547349"/>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5AC4276-9D98-517A-EA1C-CD0BDA625C63}"/>
              </a:ext>
            </a:extLst>
          </p:cNvPr>
          <p:cNvSpPr/>
          <p:nvPr/>
        </p:nvSpPr>
        <p:spPr>
          <a:xfrm>
            <a:off x="15089307" y="13506775"/>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8936D19-963C-6E41-6260-27FFC820563B}"/>
              </a:ext>
            </a:extLst>
          </p:cNvPr>
          <p:cNvSpPr/>
          <p:nvPr/>
        </p:nvSpPr>
        <p:spPr>
          <a:xfrm>
            <a:off x="14943462" y="7449539"/>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13CF80F-072D-DEFF-B553-A8C3A2C4E5A4}"/>
              </a:ext>
            </a:extLst>
          </p:cNvPr>
          <p:cNvSpPr/>
          <p:nvPr/>
        </p:nvSpPr>
        <p:spPr>
          <a:xfrm>
            <a:off x="9733525" y="13295170"/>
            <a:ext cx="277365" cy="324337"/>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148C299-EDA3-32B8-021F-E4AD8392BD37}"/>
              </a:ext>
            </a:extLst>
          </p:cNvPr>
          <p:cNvSpPr/>
          <p:nvPr/>
        </p:nvSpPr>
        <p:spPr>
          <a:xfrm>
            <a:off x="7392063" y="8611337"/>
            <a:ext cx="293022"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0B736C3-1254-03CA-2CBA-DA6AA571370E}"/>
              </a:ext>
            </a:extLst>
          </p:cNvPr>
          <p:cNvSpPr/>
          <p:nvPr/>
        </p:nvSpPr>
        <p:spPr>
          <a:xfrm>
            <a:off x="5467974" y="8851345"/>
            <a:ext cx="293022" cy="324337"/>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6BB9CBE-8A1E-1C5B-B47C-28B2E7F6923F}"/>
              </a:ext>
            </a:extLst>
          </p:cNvPr>
          <p:cNvSpPr/>
          <p:nvPr/>
        </p:nvSpPr>
        <p:spPr>
          <a:xfrm>
            <a:off x="8022848" y="6099980"/>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27DD86E-9341-4C93-00AA-A0BF144EF593}"/>
              </a:ext>
            </a:extLst>
          </p:cNvPr>
          <p:cNvSpPr/>
          <p:nvPr/>
        </p:nvSpPr>
        <p:spPr>
          <a:xfrm>
            <a:off x="7666299" y="11777400"/>
            <a:ext cx="277365" cy="324337"/>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97B0A91-0CF8-31AA-B541-3FA163E11C90}"/>
              </a:ext>
            </a:extLst>
          </p:cNvPr>
          <p:cNvSpPr/>
          <p:nvPr/>
        </p:nvSpPr>
        <p:spPr>
          <a:xfrm>
            <a:off x="10233677" y="7131917"/>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C9CA1C4-EFD2-4A28-FB21-24EBE5EA117B}"/>
              </a:ext>
            </a:extLst>
          </p:cNvPr>
          <p:cNvSpPr/>
          <p:nvPr/>
        </p:nvSpPr>
        <p:spPr>
          <a:xfrm>
            <a:off x="12741562" y="5657198"/>
            <a:ext cx="277365" cy="324337"/>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F9D0BE9-9EB9-470A-C0F9-4B1DED497B87}"/>
              </a:ext>
            </a:extLst>
          </p:cNvPr>
          <p:cNvSpPr/>
          <p:nvPr/>
        </p:nvSpPr>
        <p:spPr>
          <a:xfrm>
            <a:off x="12366236" y="9814731"/>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961595D-FC8A-97E9-AD31-6D72CE91C8CF}"/>
              </a:ext>
            </a:extLst>
          </p:cNvPr>
          <p:cNvSpPr/>
          <p:nvPr/>
        </p:nvSpPr>
        <p:spPr>
          <a:xfrm>
            <a:off x="11368626" y="13479275"/>
            <a:ext cx="293022"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2CD4EE3-D467-E1F8-5B2B-3D04BB5AE694}"/>
              </a:ext>
            </a:extLst>
          </p:cNvPr>
          <p:cNvSpPr/>
          <p:nvPr/>
        </p:nvSpPr>
        <p:spPr>
          <a:xfrm>
            <a:off x="12268259" y="11929307"/>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F1A2490-952C-F3CB-389B-700C1F01F289}"/>
              </a:ext>
            </a:extLst>
          </p:cNvPr>
          <p:cNvSpPr/>
          <p:nvPr/>
        </p:nvSpPr>
        <p:spPr>
          <a:xfrm>
            <a:off x="14717552" y="9471830"/>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B133900-2AD6-8B21-4989-1C59A603C56D}"/>
              </a:ext>
            </a:extLst>
          </p:cNvPr>
          <p:cNvSpPr/>
          <p:nvPr/>
        </p:nvSpPr>
        <p:spPr>
          <a:xfrm>
            <a:off x="9061597" y="10310403"/>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95B2A92-DFFB-7B50-55A2-1247700DB031}"/>
              </a:ext>
            </a:extLst>
          </p:cNvPr>
          <p:cNvSpPr/>
          <p:nvPr/>
        </p:nvSpPr>
        <p:spPr>
          <a:xfrm>
            <a:off x="14619580" y="12786528"/>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0B78D20-5168-0D93-4C27-64C6382C4E7E}"/>
              </a:ext>
            </a:extLst>
          </p:cNvPr>
          <p:cNvSpPr/>
          <p:nvPr/>
        </p:nvSpPr>
        <p:spPr>
          <a:xfrm>
            <a:off x="12594831" y="7887950"/>
            <a:ext cx="277365" cy="308680"/>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587401A-7B36-0FCF-F294-7FE2B36F5342}"/>
              </a:ext>
            </a:extLst>
          </p:cNvPr>
          <p:cNvSpPr/>
          <p:nvPr/>
        </p:nvSpPr>
        <p:spPr>
          <a:xfrm>
            <a:off x="9201168" y="15440252"/>
            <a:ext cx="277365" cy="324337"/>
          </a:xfrm>
          <a:prstGeom prst="ellipse">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71466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0-#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0-#ppt_w/2"/>
                                          </p:val>
                                        </p:tav>
                                        <p:tav tm="100000">
                                          <p:val>
                                            <p:strVal val="#ppt_x"/>
                                          </p:val>
                                        </p:tav>
                                      </p:tavLst>
                                    </p:anim>
                                    <p:anim calcmode="lin" valueType="num">
                                      <p:cBhvr additive="base">
                                        <p:cTn id="24"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1DF3AC-29B6-E9D2-4A15-482682F6A1C6}"/>
              </a:ext>
            </a:extLst>
          </p:cNvPr>
          <p:cNvSpPr>
            <a:spLocks noGrp="1"/>
          </p:cNvSpPr>
          <p:nvPr>
            <p:ph type="title"/>
          </p:nvPr>
        </p:nvSpPr>
        <p:spPr>
          <a:xfrm>
            <a:off x="2514600" y="0"/>
            <a:ext cx="31546800" cy="2514601"/>
          </a:xfrm>
        </p:spPr>
        <p:txBody>
          <a:bodyPr/>
          <a:lstStyle/>
          <a:p>
            <a:endParaRPr lang="en-US" dirty="0"/>
          </a:p>
        </p:txBody>
      </p:sp>
      <p:sp>
        <p:nvSpPr>
          <p:cNvPr id="16" name="Text Placeholder 2">
            <a:extLst>
              <a:ext uri="{FF2B5EF4-FFF2-40B4-BE49-F238E27FC236}">
                <a16:creationId xmlns:a16="http://schemas.microsoft.com/office/drawing/2014/main" id="{085AAA72-A441-6F80-CFE3-59286CF3C77B}"/>
              </a:ext>
            </a:extLst>
          </p:cNvPr>
          <p:cNvSpPr>
            <a:spLocks noGrp="1"/>
          </p:cNvSpPr>
          <p:nvPr>
            <p:ph type="body" sz="quarter" idx="10"/>
          </p:nvPr>
        </p:nvSpPr>
        <p:spPr>
          <a:xfrm>
            <a:off x="2514600" y="2487168"/>
            <a:ext cx="31546800" cy="1408176"/>
          </a:xfrm>
        </p:spPr>
        <p:txBody>
          <a:bodyPr/>
          <a:lstStyle/>
          <a:p>
            <a:endParaRPr lang="en-US"/>
          </a:p>
        </p:txBody>
      </p:sp>
      <p:pic>
        <p:nvPicPr>
          <p:cNvPr id="8" name="Picture 7">
            <a:extLst>
              <a:ext uri="{FF2B5EF4-FFF2-40B4-BE49-F238E27FC236}">
                <a16:creationId xmlns:a16="http://schemas.microsoft.com/office/drawing/2014/main" id="{C4733E98-30ED-25B0-93DE-95F71A0F1A91}"/>
              </a:ext>
            </a:extLst>
          </p:cNvPr>
          <p:cNvPicPr>
            <a:picLocks noChangeAspect="1"/>
          </p:cNvPicPr>
          <p:nvPr/>
        </p:nvPicPr>
        <p:blipFill>
          <a:blip r:embed="rId2"/>
          <a:stretch>
            <a:fillRect/>
          </a:stretch>
        </p:blipFill>
        <p:spPr>
          <a:xfrm>
            <a:off x="4017433" y="1257300"/>
            <a:ext cx="28541134" cy="16264247"/>
          </a:xfrm>
          <a:prstGeom prst="rect">
            <a:avLst/>
          </a:prstGeom>
        </p:spPr>
      </p:pic>
      <p:sp>
        <p:nvSpPr>
          <p:cNvPr id="9" name="TextBox 8">
            <a:extLst>
              <a:ext uri="{FF2B5EF4-FFF2-40B4-BE49-F238E27FC236}">
                <a16:creationId xmlns:a16="http://schemas.microsoft.com/office/drawing/2014/main" id="{73FAE3FF-F036-B4C1-946F-CA052972F361}"/>
              </a:ext>
            </a:extLst>
          </p:cNvPr>
          <p:cNvSpPr txBox="1"/>
          <p:nvPr/>
        </p:nvSpPr>
        <p:spPr>
          <a:xfrm>
            <a:off x="7511143" y="18679886"/>
            <a:ext cx="19006457" cy="707886"/>
          </a:xfrm>
          <a:prstGeom prst="rect">
            <a:avLst/>
          </a:prstGeom>
          <a:noFill/>
        </p:spPr>
        <p:txBody>
          <a:bodyPr wrap="square" rtlCol="0">
            <a:spAutoFit/>
          </a:bodyPr>
          <a:lstStyle/>
          <a:p>
            <a:pPr algn="ctr"/>
            <a:r>
              <a:rPr lang="en-IN" sz="4000" dirty="0" err="1">
                <a:solidFill>
                  <a:schemeClr val="bg1"/>
                </a:solidFill>
                <a:latin typeface="NVIDIA Sans" panose="020B0503020203020204" pitchFamily="34" charset="0"/>
                <a:cs typeface="NVIDIA Sans" panose="020B0503020203020204" pitchFamily="34" charset="0"/>
              </a:rPr>
              <a:t>RefinedWeb</a:t>
            </a:r>
            <a:r>
              <a:rPr lang="en-IN" sz="4000" dirty="0">
                <a:solidFill>
                  <a:schemeClr val="bg1"/>
                </a:solidFill>
                <a:latin typeface="NVIDIA Sans" panose="020B0503020203020204" pitchFamily="34" charset="0"/>
                <a:cs typeface="NVIDIA Sans" panose="020B0503020203020204" pitchFamily="34" charset="0"/>
              </a:rPr>
              <a:t> Dataset</a:t>
            </a:r>
          </a:p>
        </p:txBody>
      </p:sp>
    </p:spTree>
    <p:extLst>
      <p:ext uri="{BB962C8B-B14F-4D97-AF65-F5344CB8AC3E}">
        <p14:creationId xmlns:p14="http://schemas.microsoft.com/office/powerpoint/2010/main" val="2887544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8">
          <a:extLst>
            <a:ext uri="{FF2B5EF4-FFF2-40B4-BE49-F238E27FC236}">
              <a16:creationId xmlns:a16="http://schemas.microsoft.com/office/drawing/2014/main" id="{DAFBE1ED-0A3A-4527-CC1C-9EC8C000A15A}"/>
            </a:ext>
          </a:extLst>
        </p:cNvPr>
        <p:cNvGrpSpPr/>
        <p:nvPr/>
      </p:nvGrpSpPr>
      <p:grpSpPr>
        <a:xfrm>
          <a:off x="0" y="0"/>
          <a:ext cx="0" cy="0"/>
          <a:chOff x="0" y="0"/>
          <a:chExt cx="0" cy="0"/>
        </a:xfrm>
      </p:grpSpPr>
      <p:sp>
        <p:nvSpPr>
          <p:cNvPr id="2319" name="Google Shape;2319;p6">
            <a:extLst>
              <a:ext uri="{FF2B5EF4-FFF2-40B4-BE49-F238E27FC236}">
                <a16:creationId xmlns:a16="http://schemas.microsoft.com/office/drawing/2014/main" id="{D5E3021E-EF23-9A32-7A93-AAB6B5A8A2CD}"/>
              </a:ext>
            </a:extLst>
          </p:cNvPr>
          <p:cNvSpPr txBox="1">
            <a:spLocks noGrp="1"/>
          </p:cNvSpPr>
          <p:nvPr>
            <p:ph type="title"/>
          </p:nvPr>
        </p:nvSpPr>
        <p:spPr>
          <a:xfrm>
            <a:off x="2514600" y="839666"/>
            <a:ext cx="31546800" cy="1430400"/>
          </a:xfrm>
          <a:prstGeom prst="rect">
            <a:avLst/>
          </a:prstGeom>
          <a:noFill/>
          <a:ln>
            <a:noFill/>
          </a:ln>
        </p:spPr>
        <p:txBody>
          <a:bodyPr spcFirstLastPara="1" wrap="square" lIns="91400" tIns="45700" rIns="91400" bIns="45700" anchor="b" anchorCtr="0">
            <a:normAutofit/>
          </a:bodyPr>
          <a:lstStyle/>
          <a:p>
            <a:pPr marL="0" lvl="0" indent="0" algn="ctr" rtl="0">
              <a:lnSpc>
                <a:spcPct val="90000"/>
              </a:lnSpc>
              <a:spcBef>
                <a:spcPts val="0"/>
              </a:spcBef>
              <a:spcAft>
                <a:spcPts val="0"/>
              </a:spcAft>
              <a:buClr>
                <a:schemeClr val="lt1"/>
              </a:buClr>
              <a:buSzPts val="1800"/>
              <a:buFont typeface="Arial"/>
              <a:buNone/>
            </a:pPr>
            <a:r>
              <a:rPr lang="en-US">
                <a:latin typeface="NVIDIA Sans"/>
                <a:ea typeface="NVIDIA Sans"/>
                <a:cs typeface="NVIDIA Sans"/>
                <a:sym typeface="NVIDIA Sans"/>
              </a:rPr>
              <a:t>Why is Data Curation Important?</a:t>
            </a:r>
          </a:p>
        </p:txBody>
      </p:sp>
      <p:sp>
        <p:nvSpPr>
          <p:cNvPr id="2320" name="Google Shape;2320;p6">
            <a:extLst>
              <a:ext uri="{FF2B5EF4-FFF2-40B4-BE49-F238E27FC236}">
                <a16:creationId xmlns:a16="http://schemas.microsoft.com/office/drawing/2014/main" id="{AB245216-CC0F-9E27-291C-40A9D78F1CE3}"/>
              </a:ext>
            </a:extLst>
          </p:cNvPr>
          <p:cNvSpPr txBox="1"/>
          <p:nvPr/>
        </p:nvSpPr>
        <p:spPr>
          <a:xfrm>
            <a:off x="28138242" y="12768942"/>
            <a:ext cx="6674270" cy="1661913"/>
          </a:xfrm>
          <a:prstGeom prst="rect">
            <a:avLst/>
          </a:prstGeom>
          <a:noFill/>
          <a:ln>
            <a:noFill/>
          </a:ln>
        </p:spPr>
        <p:txBody>
          <a:bodyPr spcFirstLastPara="1" wrap="square" lIns="91400" tIns="91400" rIns="91400" bIns="91400" anchor="t" anchorCtr="0">
            <a:spAutoFit/>
          </a:bodyPr>
          <a:lstStyle/>
          <a:p>
            <a:pPr marL="0" marR="0" lvl="0" indent="0" algn="ctr" rtl="0">
              <a:spcBef>
                <a:spcPts val="0"/>
              </a:spcBef>
              <a:spcAft>
                <a:spcPts val="0"/>
              </a:spcAft>
              <a:buNone/>
            </a:pPr>
            <a:r>
              <a:rPr lang="en-US" sz="3200">
                <a:solidFill>
                  <a:srgbClr val="000000"/>
                </a:solidFill>
                <a:latin typeface="NVIDIA Sans"/>
                <a:ea typeface="NVIDIA Sans"/>
                <a:cs typeface="NVIDIA Sans"/>
                <a:sym typeface="NVIDIA Sans"/>
              </a:rPr>
              <a:t>Enables optimization for specific tasks such as reasoning rather than general-purpose solutions</a:t>
            </a:r>
          </a:p>
        </p:txBody>
      </p:sp>
      <p:sp>
        <p:nvSpPr>
          <p:cNvPr id="2322" name="Google Shape;2322;p6">
            <a:extLst>
              <a:ext uri="{FF2B5EF4-FFF2-40B4-BE49-F238E27FC236}">
                <a16:creationId xmlns:a16="http://schemas.microsoft.com/office/drawing/2014/main" id="{CE6A7018-37CC-FD7E-C86B-F82F49B2CA17}"/>
              </a:ext>
            </a:extLst>
          </p:cNvPr>
          <p:cNvSpPr txBox="1">
            <a:spLocks noGrp="1"/>
          </p:cNvSpPr>
          <p:nvPr>
            <p:ph type="body" idx="1"/>
          </p:nvPr>
        </p:nvSpPr>
        <p:spPr>
          <a:xfrm>
            <a:off x="-39648" y="2375658"/>
            <a:ext cx="36576000" cy="1067420"/>
          </a:xfrm>
          <a:prstGeom prst="rect">
            <a:avLst/>
          </a:prstGeom>
          <a:noFill/>
          <a:ln>
            <a:noFill/>
          </a:ln>
        </p:spPr>
        <p:txBody>
          <a:bodyPr spcFirstLastPara="1" wrap="square" lIns="91400" tIns="45700" rIns="91400" bIns="45700" anchor="t" anchorCtr="0">
            <a:noAutofit/>
          </a:bodyPr>
          <a:lstStyle/>
          <a:p>
            <a:pPr marL="0" indent="0"/>
            <a:r>
              <a:rPr lang="en-US">
                <a:latin typeface="NVIDIA Sans"/>
                <a:ea typeface="NVIDIA Sans"/>
                <a:cs typeface="NVIDIA Sans"/>
                <a:sym typeface="NVIDIA Sans"/>
              </a:rPr>
              <a:t>State-of-the-art data curation is essential for developing state-of-the-art models across all modalities</a:t>
            </a:r>
          </a:p>
        </p:txBody>
      </p:sp>
      <p:sp>
        <p:nvSpPr>
          <p:cNvPr id="2323" name="Google Shape;2323;p6">
            <a:extLst>
              <a:ext uri="{FF2B5EF4-FFF2-40B4-BE49-F238E27FC236}">
                <a16:creationId xmlns:a16="http://schemas.microsoft.com/office/drawing/2014/main" id="{6E44C7E1-E140-1BDC-7378-6549C667980F}"/>
              </a:ext>
            </a:extLst>
          </p:cNvPr>
          <p:cNvSpPr txBox="1"/>
          <p:nvPr/>
        </p:nvSpPr>
        <p:spPr>
          <a:xfrm>
            <a:off x="19286714" y="12768943"/>
            <a:ext cx="6674269" cy="1661913"/>
          </a:xfrm>
          <a:prstGeom prst="rect">
            <a:avLst/>
          </a:prstGeom>
          <a:noFill/>
          <a:ln>
            <a:noFill/>
          </a:ln>
        </p:spPr>
        <p:txBody>
          <a:bodyPr spcFirstLastPara="1" wrap="square" lIns="91400" tIns="91400" rIns="91400" bIns="91400" anchor="t" anchorCtr="0">
            <a:spAutoFit/>
          </a:bodyPr>
          <a:lstStyle/>
          <a:p>
            <a:pPr marL="0" marR="0" lvl="0" indent="0" algn="ctr" rtl="0">
              <a:spcBef>
                <a:spcPts val="0"/>
              </a:spcBef>
              <a:spcAft>
                <a:spcPts val="0"/>
              </a:spcAft>
              <a:buNone/>
            </a:pPr>
            <a:r>
              <a:rPr lang="en-US" sz="3200">
                <a:solidFill>
                  <a:srgbClr val="000000"/>
                </a:solidFill>
                <a:latin typeface="NVIDIA Sans"/>
                <a:ea typeface="NVIDIA Sans"/>
                <a:cs typeface="NVIDIA Sans"/>
                <a:sym typeface="NVIDIA Sans"/>
              </a:rPr>
              <a:t>Reduces compute requirements by orders of magnitude, enabling faster iterations</a:t>
            </a:r>
          </a:p>
        </p:txBody>
      </p:sp>
      <p:sp>
        <p:nvSpPr>
          <p:cNvPr id="2324" name="Google Shape;2324;p6">
            <a:extLst>
              <a:ext uri="{FF2B5EF4-FFF2-40B4-BE49-F238E27FC236}">
                <a16:creationId xmlns:a16="http://schemas.microsoft.com/office/drawing/2014/main" id="{6736BC30-8630-D723-BD79-5E7A95B903BD}"/>
              </a:ext>
            </a:extLst>
          </p:cNvPr>
          <p:cNvSpPr txBox="1"/>
          <p:nvPr/>
        </p:nvSpPr>
        <p:spPr>
          <a:xfrm>
            <a:off x="2053739" y="12671139"/>
            <a:ext cx="6070397" cy="1661913"/>
          </a:xfrm>
          <a:prstGeom prst="rect">
            <a:avLst/>
          </a:prstGeom>
          <a:noFill/>
          <a:ln>
            <a:noFill/>
          </a:ln>
        </p:spPr>
        <p:txBody>
          <a:bodyPr spcFirstLastPara="1" wrap="square" lIns="91400" tIns="91400" rIns="91400" bIns="91400" anchor="t" anchorCtr="0">
            <a:spAutoFit/>
          </a:bodyPr>
          <a:lstStyle/>
          <a:p>
            <a:pPr marL="0" marR="0" lvl="0" indent="0" algn="ctr" rtl="0">
              <a:spcBef>
                <a:spcPts val="0"/>
              </a:spcBef>
              <a:spcAft>
                <a:spcPts val="0"/>
              </a:spcAft>
              <a:buNone/>
            </a:pPr>
            <a:r>
              <a:rPr lang="en-US" sz="3200">
                <a:solidFill>
                  <a:srgbClr val="000000"/>
                </a:solidFill>
                <a:latin typeface="NVIDIA Sans"/>
                <a:ea typeface="NVIDIA Sans"/>
                <a:cs typeface="NVIDIA Sans"/>
                <a:sym typeface="NVIDIA Sans"/>
              </a:rPr>
              <a:t>Properly curated data leads to more improved accuracy across tasks</a:t>
            </a:r>
          </a:p>
        </p:txBody>
      </p:sp>
      <p:sp>
        <p:nvSpPr>
          <p:cNvPr id="2325" name="Google Shape;2325;p6">
            <a:extLst>
              <a:ext uri="{FF2B5EF4-FFF2-40B4-BE49-F238E27FC236}">
                <a16:creationId xmlns:a16="http://schemas.microsoft.com/office/drawing/2014/main" id="{B295D589-A6C0-3D5A-A583-CEB8852B4C25}"/>
              </a:ext>
            </a:extLst>
          </p:cNvPr>
          <p:cNvSpPr txBox="1"/>
          <p:nvPr/>
        </p:nvSpPr>
        <p:spPr>
          <a:xfrm>
            <a:off x="10683350" y="12917360"/>
            <a:ext cx="6674270" cy="1169470"/>
          </a:xfrm>
          <a:prstGeom prst="rect">
            <a:avLst/>
          </a:prstGeom>
          <a:noFill/>
          <a:ln>
            <a:noFill/>
          </a:ln>
        </p:spPr>
        <p:txBody>
          <a:bodyPr spcFirstLastPara="1" wrap="square" lIns="91400" tIns="91400" rIns="91400" bIns="91400" anchor="t" anchorCtr="0">
            <a:spAutoFit/>
          </a:bodyPr>
          <a:lstStyle/>
          <a:p>
            <a:pPr marL="0" marR="0" lvl="0" indent="0" algn="ctr" rtl="0">
              <a:spcBef>
                <a:spcPts val="0"/>
              </a:spcBef>
              <a:spcAft>
                <a:spcPts val="0"/>
              </a:spcAft>
              <a:buNone/>
            </a:pPr>
            <a:r>
              <a:rPr lang="en-US" sz="3200">
                <a:solidFill>
                  <a:srgbClr val="000000"/>
                </a:solidFill>
                <a:latin typeface="NVIDIA Sans"/>
                <a:ea typeface="NVIDIA Sans"/>
                <a:cs typeface="NVIDIA Sans"/>
                <a:sym typeface="NVIDIA Sans"/>
              </a:rPr>
              <a:t>Decreases both training and inference costs significantly</a:t>
            </a:r>
          </a:p>
        </p:txBody>
      </p:sp>
      <p:pic>
        <p:nvPicPr>
          <p:cNvPr id="2326" name="Google Shape;2326;p6">
            <a:extLst>
              <a:ext uri="{FF2B5EF4-FFF2-40B4-BE49-F238E27FC236}">
                <a16:creationId xmlns:a16="http://schemas.microsoft.com/office/drawing/2014/main" id="{E061E04B-75F8-E1A3-B8E9-C23E537251A4}"/>
              </a:ext>
            </a:extLst>
          </p:cNvPr>
          <p:cNvPicPr preferRelativeResize="0"/>
          <p:nvPr/>
        </p:nvPicPr>
        <p:blipFill rotWithShape="1">
          <a:blip r:embed="rId3">
            <a:alphaModFix/>
          </a:blip>
          <a:srcRect l="10960" t="13553" b="7"/>
          <a:stretch/>
        </p:blipFill>
        <p:spPr>
          <a:xfrm>
            <a:off x="3655045" y="8892590"/>
            <a:ext cx="2867784" cy="2784090"/>
          </a:xfrm>
          <a:prstGeom prst="rect">
            <a:avLst/>
          </a:prstGeom>
          <a:noFill/>
          <a:ln>
            <a:noFill/>
          </a:ln>
        </p:spPr>
      </p:pic>
      <p:pic>
        <p:nvPicPr>
          <p:cNvPr id="2328" name="Google Shape;2328;p6">
            <a:extLst>
              <a:ext uri="{FF2B5EF4-FFF2-40B4-BE49-F238E27FC236}">
                <a16:creationId xmlns:a16="http://schemas.microsoft.com/office/drawing/2014/main" id="{F21C2CA2-2165-B469-6380-A8DE0964E097}"/>
              </a:ext>
            </a:extLst>
          </p:cNvPr>
          <p:cNvPicPr preferRelativeResize="0"/>
          <p:nvPr/>
        </p:nvPicPr>
        <p:blipFill rotWithShape="1">
          <a:blip r:embed="rId4">
            <a:alphaModFix/>
          </a:blip>
          <a:srcRect l="8659" t="6476" r="8235" b="7854"/>
          <a:stretch/>
        </p:blipFill>
        <p:spPr>
          <a:xfrm>
            <a:off x="21189956" y="8874772"/>
            <a:ext cx="2867784" cy="2867784"/>
          </a:xfrm>
          <a:prstGeom prst="rect">
            <a:avLst/>
          </a:prstGeom>
          <a:noFill/>
          <a:ln>
            <a:noFill/>
          </a:ln>
        </p:spPr>
      </p:pic>
      <p:sp>
        <p:nvSpPr>
          <p:cNvPr id="2331" name="Google Shape;2331;p6">
            <a:extLst>
              <a:ext uri="{FF2B5EF4-FFF2-40B4-BE49-F238E27FC236}">
                <a16:creationId xmlns:a16="http://schemas.microsoft.com/office/drawing/2014/main" id="{B3A56440-E01D-F397-2B7C-278A90E59C90}"/>
              </a:ext>
            </a:extLst>
          </p:cNvPr>
          <p:cNvSpPr/>
          <p:nvPr/>
        </p:nvSpPr>
        <p:spPr>
          <a:xfrm>
            <a:off x="2053740" y="6666136"/>
            <a:ext cx="6674270" cy="1457325"/>
          </a:xfrm>
          <a:prstGeom prst="rect">
            <a:avLst/>
          </a:prstGeom>
          <a:solidFill>
            <a:srgbClr val="3B5C00"/>
          </a:solidFill>
          <a:ln>
            <a:solidFill>
              <a:schemeClr val="accent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4000">
                <a:solidFill>
                  <a:schemeClr val="dk1"/>
                </a:solidFill>
                <a:latin typeface="Trebuchet MS"/>
                <a:ea typeface="Trebuchet MS"/>
                <a:cs typeface="Trebuchet MS"/>
                <a:sym typeface="Trebuchet MS"/>
              </a:rPr>
              <a:t>Higher Accuracy</a:t>
            </a:r>
            <a:endParaRPr/>
          </a:p>
        </p:txBody>
      </p:sp>
      <p:sp>
        <p:nvSpPr>
          <p:cNvPr id="2332" name="Google Shape;2332;p6">
            <a:extLst>
              <a:ext uri="{FF2B5EF4-FFF2-40B4-BE49-F238E27FC236}">
                <a16:creationId xmlns:a16="http://schemas.microsoft.com/office/drawing/2014/main" id="{80F69A87-6575-765E-BD47-340AA976BE79}"/>
              </a:ext>
            </a:extLst>
          </p:cNvPr>
          <p:cNvSpPr/>
          <p:nvPr/>
        </p:nvSpPr>
        <p:spPr>
          <a:xfrm>
            <a:off x="19286714" y="6666137"/>
            <a:ext cx="6674269" cy="1457325"/>
          </a:xfrm>
          <a:prstGeom prst="rect">
            <a:avLst/>
          </a:prstGeom>
          <a:solidFill>
            <a:srgbClr val="3B5C00"/>
          </a:solidFill>
          <a:ln>
            <a:solidFill>
              <a:schemeClr val="accent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4000">
                <a:solidFill>
                  <a:schemeClr val="dk1"/>
                </a:solidFill>
                <a:latin typeface="Trebuchet MS"/>
                <a:ea typeface="Trebuchet MS"/>
                <a:cs typeface="Trebuchet MS"/>
                <a:sym typeface="Trebuchet MS"/>
              </a:rPr>
              <a:t>Faster Training</a:t>
            </a:r>
            <a:endParaRPr/>
          </a:p>
        </p:txBody>
      </p:sp>
      <p:sp>
        <p:nvSpPr>
          <p:cNvPr id="2333" name="Google Shape;2333;p6">
            <a:extLst>
              <a:ext uri="{FF2B5EF4-FFF2-40B4-BE49-F238E27FC236}">
                <a16:creationId xmlns:a16="http://schemas.microsoft.com/office/drawing/2014/main" id="{A0FEB0B3-9A6D-8E07-D27D-74A686C32034}"/>
              </a:ext>
            </a:extLst>
          </p:cNvPr>
          <p:cNvSpPr/>
          <p:nvPr/>
        </p:nvSpPr>
        <p:spPr>
          <a:xfrm>
            <a:off x="28138242" y="6666135"/>
            <a:ext cx="6674270" cy="1457326"/>
          </a:xfrm>
          <a:prstGeom prst="rect">
            <a:avLst/>
          </a:prstGeom>
          <a:solidFill>
            <a:srgbClr val="3B5C00"/>
          </a:solidFill>
          <a:ln>
            <a:solidFill>
              <a:schemeClr val="accent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4000">
                <a:solidFill>
                  <a:schemeClr val="dk1"/>
                </a:solidFill>
                <a:latin typeface="Trebuchet MS"/>
                <a:ea typeface="Trebuchet MS"/>
                <a:cs typeface="Trebuchet MS"/>
                <a:sym typeface="Trebuchet MS"/>
              </a:rPr>
              <a:t>Task Specialization</a:t>
            </a:r>
            <a:endParaRPr/>
          </a:p>
        </p:txBody>
      </p:sp>
      <p:sp>
        <p:nvSpPr>
          <p:cNvPr id="2334" name="Google Shape;2334;p6">
            <a:extLst>
              <a:ext uri="{FF2B5EF4-FFF2-40B4-BE49-F238E27FC236}">
                <a16:creationId xmlns:a16="http://schemas.microsoft.com/office/drawing/2014/main" id="{CCBBD431-D6AF-50B1-1AF0-37D617570943}"/>
              </a:ext>
            </a:extLst>
          </p:cNvPr>
          <p:cNvSpPr/>
          <p:nvPr/>
        </p:nvSpPr>
        <p:spPr>
          <a:xfrm>
            <a:off x="10683350" y="6666136"/>
            <a:ext cx="6674270" cy="1457325"/>
          </a:xfrm>
          <a:prstGeom prst="rect">
            <a:avLst/>
          </a:prstGeom>
          <a:solidFill>
            <a:srgbClr val="3B5C00"/>
          </a:solidFill>
          <a:ln>
            <a:solidFill>
              <a:schemeClr val="accent1"/>
            </a:solid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4000">
                <a:solidFill>
                  <a:schemeClr val="dk1"/>
                </a:solidFill>
                <a:latin typeface="Trebuchet MS"/>
                <a:ea typeface="Trebuchet MS"/>
                <a:cs typeface="Trebuchet MS"/>
                <a:sym typeface="Trebuchet MS"/>
              </a:rPr>
              <a:t>TCO Savings</a:t>
            </a:r>
            <a:endParaRPr/>
          </a:p>
        </p:txBody>
      </p:sp>
      <p:pic>
        <p:nvPicPr>
          <p:cNvPr id="2335" name="Google Shape;2335;p6" descr="A green logo with a hexagon and a logo&#10;&#10;Description automatically generated">
            <a:extLst>
              <a:ext uri="{FF2B5EF4-FFF2-40B4-BE49-F238E27FC236}">
                <a16:creationId xmlns:a16="http://schemas.microsoft.com/office/drawing/2014/main" id="{B4D88FF1-EEAA-8BF2-CE5F-D9C541E4AEC7}"/>
              </a:ext>
            </a:extLst>
          </p:cNvPr>
          <p:cNvPicPr preferRelativeResize="0"/>
          <p:nvPr/>
        </p:nvPicPr>
        <p:blipFill rotWithShape="1">
          <a:blip r:embed="rId5">
            <a:alphaModFix/>
          </a:blip>
          <a:srcRect/>
          <a:stretch/>
        </p:blipFill>
        <p:spPr>
          <a:xfrm>
            <a:off x="30041485" y="9089463"/>
            <a:ext cx="2867784" cy="2867784"/>
          </a:xfrm>
          <a:prstGeom prst="rect">
            <a:avLst/>
          </a:prstGeom>
          <a:noFill/>
          <a:ln>
            <a:noFill/>
          </a:ln>
        </p:spPr>
      </p:pic>
      <p:pic>
        <p:nvPicPr>
          <p:cNvPr id="3" name="Picture 2" descr="A green arrow pointing down with a dollar sign&#10;&#10;AI-generated content may be incorrect.">
            <a:extLst>
              <a:ext uri="{FF2B5EF4-FFF2-40B4-BE49-F238E27FC236}">
                <a16:creationId xmlns:a16="http://schemas.microsoft.com/office/drawing/2014/main" id="{BF11342C-B79D-9E92-F246-D4C3B8648030}"/>
              </a:ext>
            </a:extLst>
          </p:cNvPr>
          <p:cNvPicPr>
            <a:picLocks noChangeAspect="1"/>
          </p:cNvPicPr>
          <p:nvPr/>
        </p:nvPicPr>
        <p:blipFill>
          <a:blip r:embed="rId6"/>
          <a:stretch>
            <a:fillRect/>
          </a:stretch>
        </p:blipFill>
        <p:spPr>
          <a:xfrm>
            <a:off x="12586593" y="9106918"/>
            <a:ext cx="2867784" cy="2867784"/>
          </a:xfrm>
          <a:prstGeom prst="rect">
            <a:avLst/>
          </a:prstGeom>
        </p:spPr>
      </p:pic>
    </p:spTree>
    <p:extLst>
      <p:ext uri="{BB962C8B-B14F-4D97-AF65-F5344CB8AC3E}">
        <p14:creationId xmlns:p14="http://schemas.microsoft.com/office/powerpoint/2010/main" val="1915841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dirty="0"/>
              <a:t>Sessions</a:t>
            </a:r>
          </a:p>
        </p:txBody>
      </p:sp>
      <p:sp>
        <p:nvSpPr>
          <p:cNvPr id="43" name="Subtitle 9">
            <a:extLst>
              <a:ext uri="{FF2B5EF4-FFF2-40B4-BE49-F238E27FC236}">
                <a16:creationId xmlns:a16="http://schemas.microsoft.com/office/drawing/2014/main" id="{E2F6D56B-A71E-4E27-986F-820BE0840277}"/>
              </a:ext>
            </a:extLst>
          </p:cNvPr>
          <p:cNvSpPr txBox="1">
            <a:spLocks/>
          </p:cNvSpPr>
          <p:nvPr/>
        </p:nvSpPr>
        <p:spPr>
          <a:xfrm>
            <a:off x="3857932" y="3569742"/>
            <a:ext cx="29164935" cy="15099258"/>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Wingdings" panose="05000000000000000000" pitchFamily="2" charset="2"/>
              <a:buChar char="§"/>
              <a:defRPr sz="4000" kern="1200">
                <a:solidFill>
                  <a:schemeClr val="bg1"/>
                </a:solidFill>
                <a:latin typeface="Trebuchet MS" panose="020B0603020202020204" pitchFamily="34" charset="0"/>
                <a:ea typeface="+mn-ea"/>
                <a:cs typeface="+mn-cs"/>
              </a:defRPr>
            </a:lvl1pPr>
            <a:lvl2pPr marL="1371600" indent="-457200" algn="l" defTabSz="2743200" rtl="0" eaLnBrk="1" latinLnBrk="0" hangingPunct="1">
              <a:lnSpc>
                <a:spcPct val="90000"/>
              </a:lnSpc>
              <a:spcBef>
                <a:spcPts val="1500"/>
              </a:spcBef>
              <a:buClr>
                <a:schemeClr val="tx2"/>
              </a:buClr>
              <a:buFont typeface="Wingdings" panose="05000000000000000000" pitchFamily="2" charset="2"/>
              <a:buChar char="§"/>
              <a:defRPr sz="3600" kern="1200">
                <a:solidFill>
                  <a:schemeClr val="bg1"/>
                </a:solidFill>
                <a:latin typeface="Trebuchet MS" panose="020B0603020202020204" pitchFamily="34" charset="0"/>
                <a:ea typeface="+mn-ea"/>
                <a:cs typeface="+mn-cs"/>
              </a:defRPr>
            </a:lvl2pPr>
            <a:lvl3pPr marL="2286000" indent="-457200" algn="l" defTabSz="2743200" rtl="0" eaLnBrk="1" latinLnBrk="0" hangingPunct="1">
              <a:lnSpc>
                <a:spcPct val="90000"/>
              </a:lnSpc>
              <a:spcBef>
                <a:spcPts val="1500"/>
              </a:spcBef>
              <a:buClr>
                <a:schemeClr val="tx2"/>
              </a:buClr>
              <a:buFont typeface="Wingdings" panose="05000000000000000000" pitchFamily="2" charset="2"/>
              <a:buChar char="§"/>
              <a:defRPr sz="3200" kern="1200">
                <a:solidFill>
                  <a:schemeClr val="bg1"/>
                </a:solidFill>
                <a:latin typeface="Trebuchet MS" panose="020B0603020202020204" pitchFamily="34" charset="0"/>
                <a:ea typeface="+mn-ea"/>
                <a:cs typeface="+mn-cs"/>
              </a:defRPr>
            </a:lvl3pPr>
            <a:lvl4pPr marL="3200400" indent="-457200" algn="l" defTabSz="2743200" rtl="0" eaLnBrk="1" latinLnBrk="0" hangingPunct="1">
              <a:lnSpc>
                <a:spcPct val="90000"/>
              </a:lnSpc>
              <a:spcBef>
                <a:spcPts val="1500"/>
              </a:spcBef>
              <a:buClr>
                <a:schemeClr val="tx2"/>
              </a:buClr>
              <a:buFont typeface="Wingdings" panose="05000000000000000000" pitchFamily="2" charset="2"/>
              <a:buChar char="§"/>
              <a:defRPr sz="2800" kern="1200">
                <a:solidFill>
                  <a:schemeClr val="bg1"/>
                </a:solidFill>
                <a:latin typeface="Trebuchet MS" panose="020B0603020202020204" pitchFamily="34" charset="0"/>
                <a:ea typeface="+mn-ea"/>
                <a:cs typeface="+mn-cs"/>
              </a:defRPr>
            </a:lvl4pPr>
            <a:lvl5pPr marL="4054475" indent="-396875" algn="l" defTabSz="2743200" rtl="0" eaLnBrk="1" latinLnBrk="0" hangingPunct="1">
              <a:lnSpc>
                <a:spcPct val="90000"/>
              </a:lnSpc>
              <a:spcBef>
                <a:spcPts val="1500"/>
              </a:spcBef>
              <a:buClr>
                <a:schemeClr val="tx2"/>
              </a:buClr>
              <a:buFont typeface="Wingdings" panose="05000000000000000000" pitchFamily="2" charset="2"/>
              <a:buChar char="§"/>
              <a:defRPr sz="2400" kern="1200">
                <a:solidFill>
                  <a:schemeClr val="bg1"/>
                </a:solidFill>
                <a:latin typeface="Trebuchet MS" panose="020B0603020202020204" pitchFamily="34" charset="0"/>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1143000" indent="-1143000">
              <a:buFont typeface="+mj-lt"/>
              <a:buAutoNum type="arabicPeriod"/>
            </a:pPr>
            <a:r>
              <a:rPr lang="en-US" sz="4800" dirty="0">
                <a:latin typeface="+mn-lt"/>
              </a:rPr>
              <a:t>Understanding the hardware                                                             </a:t>
            </a:r>
            <a:r>
              <a:rPr lang="en-US" sz="4800" b="1" dirty="0">
                <a:latin typeface="+mn-lt"/>
              </a:rPr>
              <a:t>(30 mins)</a:t>
            </a:r>
            <a:endParaRPr lang="en-US" sz="4800" dirty="0">
              <a:latin typeface="+mn-lt"/>
            </a:endParaRPr>
          </a:p>
          <a:p>
            <a:pPr marL="2057400" lvl="1" indent="-1143000">
              <a:buFont typeface="+mj-lt"/>
              <a:buAutoNum type="alphaLcParenR"/>
            </a:pPr>
            <a:r>
              <a:rPr lang="en-US" sz="4400" dirty="0">
                <a:latin typeface="+mn-lt"/>
              </a:rPr>
              <a:t>GPU vs CPU	</a:t>
            </a:r>
            <a:endParaRPr lang="en-US" sz="4400" b="1" dirty="0">
              <a:latin typeface="+mn-lt"/>
            </a:endParaRPr>
          </a:p>
          <a:p>
            <a:pPr marL="2057400" lvl="1" indent="-1143000">
              <a:buFont typeface="+mj-lt"/>
              <a:buAutoNum type="alphaLcParenR"/>
            </a:pPr>
            <a:r>
              <a:rPr lang="en-US" sz="4400" dirty="0">
                <a:latin typeface="+mn-lt"/>
              </a:rPr>
              <a:t>GPU communication primitives </a:t>
            </a:r>
          </a:p>
          <a:p>
            <a:pPr marL="2057400" lvl="1" indent="-1143000">
              <a:buFont typeface="+mj-lt"/>
              <a:buAutoNum type="alphaLcParenR"/>
            </a:pPr>
            <a:r>
              <a:rPr lang="en-US" sz="4400" dirty="0">
                <a:latin typeface="+mn-lt"/>
              </a:rPr>
              <a:t>System Topology</a:t>
            </a:r>
          </a:p>
          <a:p>
            <a:pPr marL="1143000" indent="-1143000">
              <a:buFont typeface="+mj-lt"/>
              <a:buAutoNum type="arabicPeriod"/>
            </a:pPr>
            <a:r>
              <a:rPr lang="en-US" sz="4800" dirty="0">
                <a:highlight>
                  <a:srgbClr val="00FF00"/>
                </a:highlight>
                <a:latin typeface="+mn-lt"/>
              </a:rPr>
              <a:t>Large scale data curation for LLM training </a:t>
            </a:r>
            <a:r>
              <a:rPr lang="en-US" sz="4800" dirty="0">
                <a:latin typeface="+mn-lt"/>
              </a:rPr>
              <a:t>			</a:t>
            </a:r>
            <a:r>
              <a:rPr lang="en-US" sz="4800" b="1" dirty="0">
                <a:latin typeface="+mn-lt"/>
              </a:rPr>
              <a:t>(1 hour)</a:t>
            </a:r>
          </a:p>
          <a:p>
            <a:pPr marL="2057400" lvl="1" indent="-1143000">
              <a:buFont typeface="+mj-lt"/>
              <a:buAutoNum type="alphaLcParenR"/>
            </a:pPr>
            <a:r>
              <a:rPr lang="en-US" sz="4400" dirty="0">
                <a:latin typeface="+mn-lt"/>
              </a:rPr>
              <a:t>Deep-dive into aspects of data curation</a:t>
            </a:r>
          </a:p>
          <a:p>
            <a:pPr marL="2057400" lvl="1" indent="-1143000">
              <a:buFont typeface="+mj-lt"/>
              <a:buAutoNum type="alphaLcParenR"/>
            </a:pPr>
            <a:r>
              <a:rPr lang="en-US" sz="4400" dirty="0">
                <a:latin typeface="+mn-lt"/>
              </a:rPr>
              <a:t>Mixed-precision training</a:t>
            </a:r>
          </a:p>
          <a:p>
            <a:pPr marL="914400" lvl="1" indent="0">
              <a:buNone/>
            </a:pPr>
            <a:endParaRPr lang="en-US" sz="4800" dirty="0">
              <a:highlight>
                <a:srgbClr val="FFFF00"/>
              </a:highlight>
              <a:latin typeface="+mn-lt"/>
            </a:endParaRPr>
          </a:p>
          <a:p>
            <a:pPr marL="914400" lvl="1" indent="0">
              <a:buNone/>
            </a:pPr>
            <a:r>
              <a:rPr lang="en-US" sz="4800" b="1" dirty="0">
                <a:highlight>
                  <a:srgbClr val="FFFF00"/>
                </a:highlight>
                <a:latin typeface="+mn-lt"/>
              </a:rPr>
              <a:t>                                                 BREAK                                                         (10 mins)</a:t>
            </a:r>
            <a:endParaRPr lang="en-US" sz="4400" b="1" dirty="0">
              <a:highlight>
                <a:srgbClr val="FFFF00"/>
              </a:highlight>
              <a:latin typeface="+mn-lt"/>
            </a:endParaRPr>
          </a:p>
          <a:p>
            <a:pPr marL="1143000" indent="-1143000">
              <a:buFont typeface="+mj-lt"/>
              <a:buAutoNum type="arabicPeriod"/>
            </a:pPr>
            <a:r>
              <a:rPr lang="en-US" sz="4800" dirty="0">
                <a:latin typeface="+mn-lt"/>
              </a:rPr>
              <a:t>Distributed and stable LLM training on a large-scale cluster       </a:t>
            </a:r>
            <a:r>
              <a:rPr lang="en-US" sz="4800" b="1" dirty="0">
                <a:latin typeface="+mn-lt"/>
              </a:rPr>
              <a:t>(1 hour)</a:t>
            </a:r>
          </a:p>
          <a:p>
            <a:pPr marL="2057400" lvl="1" indent="-1143000">
              <a:buFont typeface="+mj-lt"/>
              <a:buAutoNum type="alphaLcParenR"/>
            </a:pPr>
            <a:r>
              <a:rPr lang="en-US" sz="4400" dirty="0">
                <a:latin typeface="+mn-lt"/>
              </a:rPr>
              <a:t>Parallelism techniques</a:t>
            </a:r>
          </a:p>
          <a:p>
            <a:pPr marL="2057400" lvl="1" indent="-1143000">
              <a:buFont typeface="+mj-lt"/>
              <a:buAutoNum type="alphaLcParenR"/>
            </a:pPr>
            <a:r>
              <a:rPr lang="en-US" sz="4400" dirty="0">
                <a:latin typeface="+mn-lt"/>
              </a:rPr>
              <a:t>Frameworks and wrappers</a:t>
            </a:r>
          </a:p>
          <a:p>
            <a:pPr marL="2057400" lvl="1" indent="-1143000">
              <a:buFont typeface="+mj-lt"/>
              <a:buAutoNum type="alphaLcParenR"/>
            </a:pPr>
            <a:r>
              <a:rPr lang="en-US" sz="4400" dirty="0">
                <a:latin typeface="+mn-lt"/>
              </a:rPr>
              <a:t>Recipes and best practices</a:t>
            </a:r>
          </a:p>
          <a:p>
            <a:pPr marL="1143000" indent="-1143000">
              <a:buFont typeface="+mj-lt"/>
              <a:buAutoNum type="arabicPeriod"/>
            </a:pPr>
            <a:r>
              <a:rPr lang="en-US" sz="4400" dirty="0">
                <a:latin typeface="+mn-lt"/>
              </a:rPr>
              <a:t>Inference 				</a:t>
            </a:r>
            <a:r>
              <a:rPr lang="en-US" sz="4400" b="1" dirty="0">
                <a:latin typeface="+mn-lt"/>
              </a:rPr>
              <a:t>                                (15 mins)</a:t>
            </a:r>
          </a:p>
          <a:p>
            <a:pPr marL="2057400" lvl="1" indent="-1143000">
              <a:buFont typeface="+mj-lt"/>
              <a:buAutoNum type="alphaLcParenR"/>
            </a:pPr>
            <a:r>
              <a:rPr lang="en-US" sz="4400" dirty="0">
                <a:latin typeface="+mn-lt"/>
              </a:rPr>
              <a:t>Inference with build.nvidia.com</a:t>
            </a:r>
          </a:p>
          <a:p>
            <a:pPr marL="2057400" lvl="1" indent="-1143000">
              <a:buFont typeface="+mj-lt"/>
              <a:buAutoNum type="alphaLcParenR"/>
            </a:pPr>
            <a:r>
              <a:rPr lang="en-US" sz="4400" dirty="0">
                <a:latin typeface="+mn-lt"/>
              </a:rPr>
              <a:t>Synthetic data generation</a:t>
            </a:r>
          </a:p>
        </p:txBody>
      </p:sp>
      <p:sp>
        <p:nvSpPr>
          <p:cNvPr id="2" name="Rectangle 1">
            <a:extLst>
              <a:ext uri="{FF2B5EF4-FFF2-40B4-BE49-F238E27FC236}">
                <a16:creationId xmlns:a16="http://schemas.microsoft.com/office/drawing/2014/main" id="{6C8303DD-E231-18F2-26DD-04AD59B5031C}"/>
              </a:ext>
            </a:extLst>
          </p:cNvPr>
          <p:cNvSpPr>
            <a:spLocks noChangeArrowheads="1"/>
          </p:cNvSpPr>
          <p:nvPr/>
        </p:nvSpPr>
        <p:spPr bwMode="auto">
          <a:xfrm>
            <a:off x="0" y="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Large scale data curation for LLM training</a:t>
            </a:r>
          </a:p>
        </p:txBody>
      </p:sp>
      <p:sp>
        <p:nvSpPr>
          <p:cNvPr id="3" name="Rectangle 2">
            <a:extLst>
              <a:ext uri="{FF2B5EF4-FFF2-40B4-BE49-F238E27FC236}">
                <a16:creationId xmlns:a16="http://schemas.microsoft.com/office/drawing/2014/main" id="{4366AB6D-C6ED-636D-5163-B5AF13CF7881}"/>
              </a:ext>
            </a:extLst>
          </p:cNvPr>
          <p:cNvSpPr>
            <a:spLocks noChangeArrowheads="1"/>
          </p:cNvSpPr>
          <p:nvPr/>
        </p:nvSpPr>
        <p:spPr bwMode="auto">
          <a:xfrm>
            <a:off x="152400" y="152400"/>
            <a:ext cx="3657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Large scale data curation for LLM training (1 hour)</a:t>
            </a:r>
          </a:p>
        </p:txBody>
      </p:sp>
    </p:spTree>
    <p:extLst>
      <p:ext uri="{BB962C8B-B14F-4D97-AF65-F5344CB8AC3E}">
        <p14:creationId xmlns:p14="http://schemas.microsoft.com/office/powerpoint/2010/main" val="1759431543"/>
      </p:ext>
    </p:extLst>
  </p:cSld>
  <p:clrMapOvr>
    <a:masterClrMapping/>
  </p:clrMapOvr>
  <mc:AlternateContent xmlns:mc="http://schemas.openxmlformats.org/markup-compatibility/2006" xmlns:p14="http://schemas.microsoft.com/office/powerpoint/2010/main">
    <mc:Choice Requires="p14">
      <p:transition p14:dur="10" advTm="52465"/>
    </mc:Choice>
    <mc:Fallback xmlns="">
      <p:transition advTm="5246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sp>
        <p:nvSpPr>
          <p:cNvPr id="5664" name="Google Shape;5664;p537"/>
          <p:cNvSpPr txBox="1"/>
          <p:nvPr/>
        </p:nvSpPr>
        <p:spPr>
          <a:xfrm>
            <a:off x="0" y="926200"/>
            <a:ext cx="36576000" cy="1779600"/>
          </a:xfrm>
          <a:prstGeom prst="rect">
            <a:avLst/>
          </a:prstGeom>
          <a:noFill/>
          <a:ln>
            <a:noFill/>
          </a:ln>
        </p:spPr>
        <p:txBody>
          <a:bodyPr spcFirstLastPara="1" wrap="square" lIns="365700" tIns="365700" rIns="365700" bIns="365700" anchor="t" anchorCtr="0">
            <a:noAutofit/>
          </a:bodyPr>
          <a:lstStyle/>
          <a:p>
            <a:pPr algn="ctr" defTabSz="3657600">
              <a:buClr>
                <a:srgbClr val="000000"/>
              </a:buClr>
            </a:pPr>
            <a:r>
              <a:rPr lang="en" sz="7200" b="1" kern="0">
                <a:solidFill>
                  <a:srgbClr val="000000"/>
                </a:solidFill>
                <a:latin typeface="NVIDIA Sans"/>
                <a:ea typeface="NVIDIA Sans"/>
                <a:cs typeface="NVIDIA Sans"/>
                <a:sym typeface="NVIDIA Sans"/>
              </a:rPr>
              <a:t>Introducing: </a:t>
            </a:r>
            <a:r>
              <a:rPr lang="en" sz="7200" b="1" kern="0" err="1">
                <a:solidFill>
                  <a:srgbClr val="000000"/>
                </a:solidFill>
                <a:latin typeface="NVIDIA Sans"/>
                <a:ea typeface="NVIDIA Sans"/>
                <a:cs typeface="NVIDIA Sans"/>
                <a:sym typeface="NVIDIA Sans"/>
              </a:rPr>
              <a:t>NeMo</a:t>
            </a:r>
            <a:r>
              <a:rPr lang="en" sz="7200" b="1" kern="0">
                <a:solidFill>
                  <a:srgbClr val="000000"/>
                </a:solidFill>
                <a:latin typeface="NVIDIA Sans"/>
                <a:ea typeface="NVIDIA Sans"/>
                <a:cs typeface="NVIDIA Sans"/>
                <a:sym typeface="NVIDIA Sans"/>
              </a:rPr>
              <a:t> Curator for Text Processing</a:t>
            </a:r>
            <a:endParaRPr sz="7200" b="1" kern="0">
              <a:solidFill>
                <a:srgbClr val="000000"/>
              </a:solidFill>
              <a:latin typeface="Arial"/>
              <a:cs typeface="Arial"/>
              <a:sym typeface="Arial"/>
            </a:endParaRPr>
          </a:p>
        </p:txBody>
      </p:sp>
      <p:sp>
        <p:nvSpPr>
          <p:cNvPr id="5706" name="Google Shape;5706;p537"/>
          <p:cNvSpPr txBox="1"/>
          <p:nvPr/>
        </p:nvSpPr>
        <p:spPr>
          <a:xfrm>
            <a:off x="1257000" y="2324900"/>
            <a:ext cx="34062000" cy="1054800"/>
          </a:xfrm>
          <a:prstGeom prst="rect">
            <a:avLst/>
          </a:prstGeom>
          <a:noFill/>
          <a:ln>
            <a:noFill/>
          </a:ln>
        </p:spPr>
        <p:txBody>
          <a:bodyPr spcFirstLastPara="1" wrap="square" lIns="91400" tIns="45700" rIns="91400" bIns="45700" anchor="t" anchorCtr="0">
            <a:noAutofit/>
          </a:bodyPr>
          <a:lstStyle/>
          <a:p>
            <a:pPr algn="ctr" defTabSz="3657600">
              <a:buClr>
                <a:srgbClr val="000000"/>
              </a:buClr>
            </a:pPr>
            <a:r>
              <a:rPr lang="en-US" sz="4800" kern="0">
                <a:solidFill>
                  <a:srgbClr val="76B900"/>
                </a:solidFill>
                <a:latin typeface="NVIDIA Sans"/>
                <a:ea typeface="NVIDIA Sans"/>
                <a:cs typeface="NVIDIA Sans"/>
                <a:sym typeface="NVIDIA Sans"/>
              </a:rPr>
              <a:t>Easily integrate different features into your existing pipelines with Python APIs</a:t>
            </a:r>
          </a:p>
          <a:p>
            <a:pPr algn="ctr" defTabSz="3657600">
              <a:buClr>
                <a:srgbClr val="000000"/>
              </a:buClr>
            </a:pPr>
            <a:endParaRPr lang="en-US" sz="4400" kern="0">
              <a:solidFill>
                <a:srgbClr val="76B900"/>
              </a:solidFill>
              <a:latin typeface="NVIDIA Sans"/>
              <a:ea typeface="NVIDIA Sans"/>
              <a:cs typeface="NVIDIA Sans"/>
              <a:sym typeface="NVIDIA Sans"/>
            </a:endParaRPr>
          </a:p>
        </p:txBody>
      </p:sp>
      <p:pic>
        <p:nvPicPr>
          <p:cNvPr id="4" name="Picture 3" descr="A screenshot of a computer&#10;&#10;Description automatically generated">
            <a:extLst>
              <a:ext uri="{FF2B5EF4-FFF2-40B4-BE49-F238E27FC236}">
                <a16:creationId xmlns:a16="http://schemas.microsoft.com/office/drawing/2014/main" id="{CE52E0AD-65C3-5DF1-C878-3CB471B7EC98}"/>
              </a:ext>
            </a:extLst>
          </p:cNvPr>
          <p:cNvPicPr>
            <a:picLocks noChangeAspect="1"/>
          </p:cNvPicPr>
          <p:nvPr/>
        </p:nvPicPr>
        <p:blipFill>
          <a:blip r:embed="rId4">
            <a:extLst>
              <a:ext uri="{28A0092B-C50C-407E-A947-70E740481C1C}">
                <a14:useLocalDpi xmlns:a14="http://schemas.microsoft.com/office/drawing/2010/main" val="0"/>
              </a:ext>
            </a:extLst>
          </a:blip>
          <a:srcRect l="59464" t="64987" r="27358" b="31698"/>
          <a:stretch/>
        </p:blipFill>
        <p:spPr>
          <a:xfrm>
            <a:off x="24619547" y="16600496"/>
            <a:ext cx="8392866" cy="1187606"/>
          </a:xfrm>
          <a:prstGeom prst="rect">
            <a:avLst/>
          </a:prstGeom>
        </p:spPr>
      </p:pic>
      <p:grpSp>
        <p:nvGrpSpPr>
          <p:cNvPr id="5" name="Group 4">
            <a:extLst>
              <a:ext uri="{FF2B5EF4-FFF2-40B4-BE49-F238E27FC236}">
                <a16:creationId xmlns:a16="http://schemas.microsoft.com/office/drawing/2014/main" id="{4E07C974-1F40-463D-B2CC-1F812085880D}"/>
              </a:ext>
            </a:extLst>
          </p:cNvPr>
          <p:cNvGrpSpPr/>
          <p:nvPr/>
        </p:nvGrpSpPr>
        <p:grpSpPr>
          <a:xfrm>
            <a:off x="11829980" y="18249100"/>
            <a:ext cx="12916038" cy="1457325"/>
            <a:chOff x="11406969" y="15995656"/>
            <a:chExt cx="9455608" cy="1790812"/>
          </a:xfrm>
        </p:grpSpPr>
        <p:grpSp>
          <p:nvGrpSpPr>
            <p:cNvPr id="6" name="Google Shape;2006;p215">
              <a:extLst>
                <a:ext uri="{FF2B5EF4-FFF2-40B4-BE49-F238E27FC236}">
                  <a16:creationId xmlns:a16="http://schemas.microsoft.com/office/drawing/2014/main" id="{E2084DCC-A372-FCD4-A7CA-71C44F25651D}"/>
                </a:ext>
              </a:extLst>
            </p:cNvPr>
            <p:cNvGrpSpPr/>
            <p:nvPr/>
          </p:nvGrpSpPr>
          <p:grpSpPr>
            <a:xfrm>
              <a:off x="11951626" y="15995656"/>
              <a:ext cx="8910950" cy="1790812"/>
              <a:chOff x="373231" y="4156517"/>
              <a:chExt cx="1866644" cy="447703"/>
            </a:xfrm>
          </p:grpSpPr>
          <p:sp>
            <p:nvSpPr>
              <p:cNvPr id="8" name="Google Shape;2007;p215">
                <a:extLst>
                  <a:ext uri="{FF2B5EF4-FFF2-40B4-BE49-F238E27FC236}">
                    <a16:creationId xmlns:a16="http://schemas.microsoft.com/office/drawing/2014/main" id="{3EEFFDB3-67EE-C4F1-D79B-5379D1641EDA}"/>
                  </a:ext>
                </a:extLst>
              </p:cNvPr>
              <p:cNvSpPr txBox="1"/>
              <p:nvPr/>
            </p:nvSpPr>
            <p:spPr>
              <a:xfrm>
                <a:off x="373231" y="4285341"/>
                <a:ext cx="358602" cy="273600"/>
              </a:xfrm>
              <a:prstGeom prst="rect">
                <a:avLst/>
              </a:prstGeom>
              <a:noFill/>
              <a:ln>
                <a:noFill/>
              </a:ln>
            </p:spPr>
            <p:txBody>
              <a:bodyPr spcFirstLastPara="1" wrap="square" lIns="91400" tIns="91400" rIns="91400" bIns="91400" anchor="t" anchorCtr="0">
                <a:noAutofit/>
              </a:bodyPr>
              <a:lstStyle/>
              <a:p>
                <a:pPr defTabSz="3657600">
                  <a:buClr>
                    <a:srgbClr val="000000"/>
                  </a:buClr>
                </a:pPr>
                <a:r>
                  <a:rPr lang="en" sz="3600" u="sng" kern="0">
                    <a:solidFill>
                      <a:srgbClr val="76B900"/>
                    </a:solidFill>
                    <a:latin typeface="NVIDIA Sans"/>
                    <a:ea typeface="NVIDIA Sans"/>
                    <a:cs typeface="NVIDIA Sans"/>
                    <a:sym typeface="NVIDIA Sans"/>
                    <a:hlinkClick r:id="rId5"/>
                  </a:rPr>
                  <a:t>GitHub</a:t>
                </a:r>
                <a:endParaRPr sz="3600" kern="0">
                  <a:solidFill>
                    <a:srgbClr val="000000"/>
                  </a:solidFill>
                  <a:latin typeface="NVIDIA Sans"/>
                  <a:ea typeface="NVIDIA Sans"/>
                  <a:cs typeface="NVIDIA Sans"/>
                  <a:sym typeface="NVIDIA Sans"/>
                </a:endParaRPr>
              </a:p>
            </p:txBody>
          </p:sp>
          <p:sp>
            <p:nvSpPr>
              <p:cNvPr id="9" name="Google Shape;2008;p215">
                <a:extLst>
                  <a:ext uri="{FF2B5EF4-FFF2-40B4-BE49-F238E27FC236}">
                    <a16:creationId xmlns:a16="http://schemas.microsoft.com/office/drawing/2014/main" id="{4A12C6C2-7193-01EF-0FB6-15662F65EA64}"/>
                  </a:ext>
                </a:extLst>
              </p:cNvPr>
              <p:cNvSpPr txBox="1"/>
              <p:nvPr/>
            </p:nvSpPr>
            <p:spPr>
              <a:xfrm>
                <a:off x="791264" y="4281075"/>
                <a:ext cx="1033412" cy="323145"/>
              </a:xfrm>
              <a:prstGeom prst="rect">
                <a:avLst/>
              </a:prstGeom>
              <a:noFill/>
              <a:ln>
                <a:noFill/>
              </a:ln>
            </p:spPr>
            <p:txBody>
              <a:bodyPr spcFirstLastPara="1" wrap="square" lIns="91400" tIns="91400" rIns="91400" bIns="91400" anchor="t" anchorCtr="0">
                <a:spAutoFit/>
              </a:bodyPr>
              <a:lstStyle/>
              <a:p>
                <a:pPr algn="ctr" defTabSz="3657600">
                  <a:buClr>
                    <a:srgbClr val="000000"/>
                  </a:buClr>
                </a:pPr>
                <a:r>
                  <a:rPr lang="en-US" sz="3600" u="sng" kern="0">
                    <a:solidFill>
                      <a:srgbClr val="76B900"/>
                    </a:solidFill>
                    <a:latin typeface="NVIDIA Sans"/>
                    <a:ea typeface="NVIDIA Sans"/>
                    <a:cs typeface="NVIDIA Sans"/>
                    <a:sym typeface="NVIDIA Sans"/>
                    <a:hlinkClick r:id="rId6"/>
                  </a:rPr>
                  <a:t>NeMo framework container</a:t>
                </a:r>
                <a:endParaRPr sz="3600" kern="0">
                  <a:solidFill>
                    <a:srgbClr val="000000"/>
                  </a:solidFill>
                  <a:latin typeface="NVIDIA Sans"/>
                  <a:ea typeface="NVIDIA Sans"/>
                  <a:cs typeface="NVIDIA Sans"/>
                  <a:sym typeface="NVIDIA Sans"/>
                </a:endParaRPr>
              </a:p>
            </p:txBody>
          </p:sp>
          <p:cxnSp>
            <p:nvCxnSpPr>
              <p:cNvPr id="10" name="Google Shape;2010;p215">
                <a:extLst>
                  <a:ext uri="{FF2B5EF4-FFF2-40B4-BE49-F238E27FC236}">
                    <a16:creationId xmlns:a16="http://schemas.microsoft.com/office/drawing/2014/main" id="{DBC72598-294C-E0CE-4357-CAA66556D9C7}"/>
                  </a:ext>
                </a:extLst>
              </p:cNvPr>
              <p:cNvCxnSpPr>
                <a:cxnSpLocks/>
              </p:cNvCxnSpPr>
              <p:nvPr/>
            </p:nvCxnSpPr>
            <p:spPr>
              <a:xfrm>
                <a:off x="783500" y="4156517"/>
                <a:ext cx="0" cy="442908"/>
              </a:xfrm>
              <a:prstGeom prst="straightConnector1">
                <a:avLst/>
              </a:prstGeom>
              <a:noFill/>
              <a:ln w="9525" cap="flat" cmpd="sng">
                <a:solidFill>
                  <a:srgbClr val="666666"/>
                </a:solidFill>
                <a:prstDash val="solid"/>
                <a:round/>
                <a:headEnd type="none" w="med" len="med"/>
                <a:tailEnd type="none" w="med" len="med"/>
              </a:ln>
            </p:spPr>
          </p:cxnSp>
          <p:cxnSp>
            <p:nvCxnSpPr>
              <p:cNvPr id="11" name="Google Shape;2011;p215">
                <a:extLst>
                  <a:ext uri="{FF2B5EF4-FFF2-40B4-BE49-F238E27FC236}">
                    <a16:creationId xmlns:a16="http://schemas.microsoft.com/office/drawing/2014/main" id="{BDF3DE52-B0D8-51EC-6E7A-79B89929BCD6}"/>
                  </a:ext>
                </a:extLst>
              </p:cNvPr>
              <p:cNvCxnSpPr>
                <a:cxnSpLocks/>
              </p:cNvCxnSpPr>
              <p:nvPr/>
            </p:nvCxnSpPr>
            <p:spPr>
              <a:xfrm>
                <a:off x="2239875" y="4156517"/>
                <a:ext cx="0" cy="442908"/>
              </a:xfrm>
              <a:prstGeom prst="straightConnector1">
                <a:avLst/>
              </a:prstGeom>
              <a:noFill/>
              <a:ln w="9525" cap="flat" cmpd="sng">
                <a:solidFill>
                  <a:srgbClr val="666666"/>
                </a:solidFill>
                <a:prstDash val="solid"/>
                <a:round/>
                <a:headEnd type="none" w="med" len="med"/>
                <a:tailEnd type="none" w="med" len="med"/>
              </a:ln>
            </p:spPr>
          </p:cxnSp>
          <p:cxnSp>
            <p:nvCxnSpPr>
              <p:cNvPr id="12" name="Google Shape;2012;p215">
                <a:extLst>
                  <a:ext uri="{FF2B5EF4-FFF2-40B4-BE49-F238E27FC236}">
                    <a16:creationId xmlns:a16="http://schemas.microsoft.com/office/drawing/2014/main" id="{BA898A28-338F-9D41-8EE9-EFD945C5548C}"/>
                  </a:ext>
                </a:extLst>
              </p:cNvPr>
              <p:cNvCxnSpPr>
                <a:cxnSpLocks/>
              </p:cNvCxnSpPr>
              <p:nvPr/>
            </p:nvCxnSpPr>
            <p:spPr>
              <a:xfrm>
                <a:off x="1839184" y="4156517"/>
                <a:ext cx="0" cy="442908"/>
              </a:xfrm>
              <a:prstGeom prst="straightConnector1">
                <a:avLst/>
              </a:prstGeom>
              <a:noFill/>
              <a:ln w="9525" cap="flat" cmpd="sng">
                <a:solidFill>
                  <a:srgbClr val="666666"/>
                </a:solidFill>
                <a:prstDash val="solid"/>
                <a:round/>
                <a:headEnd type="none" w="med" len="med"/>
                <a:tailEnd type="none" w="med" len="med"/>
              </a:ln>
            </p:spPr>
          </p:cxnSp>
          <p:sp>
            <p:nvSpPr>
              <p:cNvPr id="13" name="Google Shape;2013;p215">
                <a:extLst>
                  <a:ext uri="{FF2B5EF4-FFF2-40B4-BE49-F238E27FC236}">
                    <a16:creationId xmlns:a16="http://schemas.microsoft.com/office/drawing/2014/main" id="{DEE09B6E-C8D7-9A7D-1A90-1705D128E5E3}"/>
                  </a:ext>
                </a:extLst>
              </p:cNvPr>
              <p:cNvSpPr txBox="1"/>
              <p:nvPr/>
            </p:nvSpPr>
            <p:spPr>
              <a:xfrm>
                <a:off x="1869919" y="4256139"/>
                <a:ext cx="318289" cy="252428"/>
              </a:xfrm>
              <a:prstGeom prst="rect">
                <a:avLst/>
              </a:prstGeom>
              <a:noFill/>
              <a:ln>
                <a:noFill/>
              </a:ln>
            </p:spPr>
            <p:txBody>
              <a:bodyPr spcFirstLastPara="1" wrap="square" lIns="91400" tIns="91400" rIns="91400" bIns="91400" anchor="t" anchorCtr="0">
                <a:spAutoFit/>
              </a:bodyPr>
              <a:lstStyle/>
              <a:p>
                <a:pPr algn="ctr" defTabSz="3657600">
                  <a:lnSpc>
                    <a:spcPct val="115000"/>
                  </a:lnSpc>
                  <a:buClr>
                    <a:srgbClr val="000000"/>
                  </a:buClr>
                </a:pPr>
                <a:r>
                  <a:rPr lang="en" sz="3600" u="sng" kern="0">
                    <a:solidFill>
                      <a:srgbClr val="76B900"/>
                    </a:solidFill>
                    <a:latin typeface="NVIDIA Sans"/>
                    <a:ea typeface="NVIDIA Sans"/>
                    <a:cs typeface="NVIDIA Sans"/>
                    <a:sym typeface="NVIDIA Sans"/>
                    <a:hlinkClick r:id="rId7"/>
                  </a:rPr>
                  <a:t>PyPI</a:t>
                </a:r>
                <a:endParaRPr sz="3600" kern="0">
                  <a:solidFill>
                    <a:srgbClr val="000000"/>
                  </a:solidFill>
                  <a:latin typeface="Arial"/>
                  <a:cs typeface="Arial"/>
                  <a:sym typeface="Arial"/>
                </a:endParaRPr>
              </a:p>
            </p:txBody>
          </p:sp>
        </p:grpSp>
        <p:sp>
          <p:nvSpPr>
            <p:cNvPr id="7" name="Rectangle 6">
              <a:extLst>
                <a:ext uri="{FF2B5EF4-FFF2-40B4-BE49-F238E27FC236}">
                  <a16:creationId xmlns:a16="http://schemas.microsoft.com/office/drawing/2014/main" id="{CBBD2551-50F9-0BE7-7535-96FEA886F31A}"/>
                </a:ext>
              </a:extLst>
            </p:cNvPr>
            <p:cNvSpPr/>
            <p:nvPr/>
          </p:nvSpPr>
          <p:spPr>
            <a:xfrm>
              <a:off x="11406969" y="15995656"/>
              <a:ext cx="9455608" cy="1790812"/>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descr="A diagram of a computer process&#10;&#10;AI-generated content may be incorrect.">
            <a:extLst>
              <a:ext uri="{FF2B5EF4-FFF2-40B4-BE49-F238E27FC236}">
                <a16:creationId xmlns:a16="http://schemas.microsoft.com/office/drawing/2014/main" id="{A076872D-28EA-98C4-3F81-38D0B7A172DB}"/>
              </a:ext>
            </a:extLst>
          </p:cNvPr>
          <p:cNvPicPr>
            <a:picLocks noChangeAspect="1"/>
          </p:cNvPicPr>
          <p:nvPr/>
        </p:nvPicPr>
        <p:blipFill>
          <a:blip r:embed="rId8"/>
          <a:stretch>
            <a:fillRect/>
          </a:stretch>
        </p:blipFill>
        <p:spPr>
          <a:xfrm>
            <a:off x="1257000" y="3873355"/>
            <a:ext cx="32755113" cy="14133278"/>
          </a:xfrm>
          <a:prstGeom prst="rect">
            <a:avLst/>
          </a:prstGeom>
        </p:spPr>
      </p:pic>
    </p:spTree>
    <p:extLst>
      <p:ext uri="{BB962C8B-B14F-4D97-AF65-F5344CB8AC3E}">
        <p14:creationId xmlns:p14="http://schemas.microsoft.com/office/powerpoint/2010/main" val="118027208"/>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78"/>
        <p:cNvGrpSpPr/>
        <p:nvPr/>
      </p:nvGrpSpPr>
      <p:grpSpPr>
        <a:xfrm>
          <a:off x="0" y="0"/>
          <a:ext cx="0" cy="0"/>
          <a:chOff x="0" y="0"/>
          <a:chExt cx="0" cy="0"/>
        </a:xfrm>
      </p:grpSpPr>
      <p:sp>
        <p:nvSpPr>
          <p:cNvPr id="9279" name="Google Shape;9279;p774"/>
          <p:cNvSpPr txBox="1">
            <a:spLocks noGrp="1"/>
          </p:cNvSpPr>
          <p:nvPr>
            <p:ph type="title"/>
          </p:nvPr>
        </p:nvSpPr>
        <p:spPr>
          <a:xfrm>
            <a:off x="2514600" y="0"/>
            <a:ext cx="31546800" cy="2515200"/>
          </a:xfrm>
          <a:prstGeom prst="rect">
            <a:avLst/>
          </a:prstGeom>
          <a:noFill/>
          <a:ln>
            <a:noFill/>
          </a:ln>
        </p:spPr>
        <p:txBody>
          <a:bodyPr spcFirstLastPara="1" vert="horz" wrap="square" lIns="91401" tIns="45699" rIns="91401" bIns="45699" rtlCol="0" anchor="b" anchorCtr="0">
            <a:normAutofit/>
          </a:bodyPr>
          <a:lstStyle/>
          <a:p>
            <a:r>
              <a:rPr lang="en"/>
              <a:t>NVIDIA NeMo Curator Pipeline</a:t>
            </a:r>
            <a:endParaRPr/>
          </a:p>
        </p:txBody>
      </p:sp>
      <p:sp>
        <p:nvSpPr>
          <p:cNvPr id="9280" name="Google Shape;9280;p774"/>
          <p:cNvSpPr txBox="1">
            <a:spLocks noGrp="1"/>
          </p:cNvSpPr>
          <p:nvPr>
            <p:ph type="body" idx="1"/>
          </p:nvPr>
        </p:nvSpPr>
        <p:spPr>
          <a:xfrm>
            <a:off x="2514600" y="2487168"/>
            <a:ext cx="31546800" cy="1408800"/>
          </a:xfrm>
          <a:prstGeom prst="rect">
            <a:avLst/>
          </a:prstGeom>
          <a:noFill/>
          <a:ln>
            <a:noFill/>
          </a:ln>
        </p:spPr>
        <p:txBody>
          <a:bodyPr spcFirstLastPara="1" vert="horz" wrap="square" lIns="91401" tIns="45699" rIns="91401" bIns="45699" rtlCol="0" anchor="t" anchorCtr="0">
            <a:noAutofit/>
          </a:bodyPr>
          <a:lstStyle/>
          <a:p>
            <a:pPr marL="0" indent="0">
              <a:buClr>
                <a:srgbClr val="76B900"/>
              </a:buClr>
            </a:pPr>
            <a:r>
              <a:rPr lang="en">
                <a:solidFill>
                  <a:srgbClr val="76B900"/>
                </a:solidFill>
              </a:rPr>
              <a:t>Taking NVIDIA Trained 43B as an Example</a:t>
            </a:r>
            <a:endParaRPr/>
          </a:p>
        </p:txBody>
      </p:sp>
      <p:sp>
        <p:nvSpPr>
          <p:cNvPr id="9281" name="Google Shape;9281;p774"/>
          <p:cNvSpPr/>
          <p:nvPr/>
        </p:nvSpPr>
        <p:spPr>
          <a:xfrm>
            <a:off x="8231100" y="5782701"/>
            <a:ext cx="996000" cy="9540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365700" tIns="365700" rIns="365700" bIns="365700" anchor="ctr"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endParaRPr kumimoji="0" sz="7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282" name="Google Shape;9282;p774"/>
          <p:cNvSpPr/>
          <p:nvPr/>
        </p:nvSpPr>
        <p:spPr>
          <a:xfrm>
            <a:off x="474303" y="6842268"/>
            <a:ext cx="4084560" cy="3122496"/>
          </a:xfrm>
          <a:prstGeom prst="cloud">
            <a:avLst/>
          </a:prstGeom>
          <a:solidFill>
            <a:schemeClr val="accent3">
              <a:lumMod val="20000"/>
              <a:lumOff val="80000"/>
            </a:schemeClr>
          </a:solidFill>
          <a:ln>
            <a:noFill/>
          </a:ln>
        </p:spPr>
        <p:txBody>
          <a:bodyPr spcFirstLastPara="1" wrap="square" lIns="91401" tIns="45699" rIns="91401" bIns="45699" anchor="ctr" anchorCtr="0">
            <a:noAutofit/>
          </a:bodyPr>
          <a:lstStyle/>
          <a:p>
            <a:pPr marL="0" marR="0" lvl="0" indent="0" algn="ctr" defTabSz="2743200" rtl="0" eaLnBrk="1" fontAlgn="auto" latinLnBrk="0" hangingPunct="1">
              <a:lnSpc>
                <a:spcPct val="90000"/>
              </a:lnSpc>
              <a:spcBef>
                <a:spcPts val="0"/>
              </a:spcBef>
              <a:spcAft>
                <a:spcPts val="0"/>
              </a:spcAft>
              <a:buClrTx/>
              <a:buSzTx/>
              <a:buFontTx/>
              <a:buNone/>
              <a:tabLst/>
              <a:defRPr/>
            </a:pPr>
            <a:r>
              <a:rPr kumimoji="0" lang="en" sz="3999" b="0" i="0" u="none" strike="noStrike" kern="1200" cap="none" spc="0" normalizeH="0" baseline="0" noProof="0" dirty="0">
                <a:ln>
                  <a:noFill/>
                </a:ln>
                <a:solidFill>
                  <a:prstClr val="black"/>
                </a:solidFill>
                <a:effectLst/>
                <a:uLnTx/>
                <a:uFillTx/>
                <a:latin typeface="Trebuchet MS"/>
                <a:ea typeface="Trebuchet MS"/>
                <a:cs typeface="Trebuchet MS"/>
                <a:sym typeface="Trebuchet MS"/>
              </a:rPr>
              <a:t>Internet Scale Datasets</a:t>
            </a:r>
            <a:endParaRPr kumimoji="0" sz="1599"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283" name="Google Shape;9283;p774"/>
          <p:cNvSpPr/>
          <p:nvPr/>
        </p:nvSpPr>
        <p:spPr>
          <a:xfrm>
            <a:off x="12448011" y="7379916"/>
            <a:ext cx="4423200" cy="2047200"/>
          </a:xfrm>
          <a:prstGeom prst="roundRect">
            <a:avLst>
              <a:gd name="adj" fmla="val 16667"/>
            </a:avLst>
          </a:prstGeom>
          <a:solidFill>
            <a:schemeClr val="accent3">
              <a:lumMod val="20000"/>
              <a:lumOff val="80000"/>
            </a:schemeClr>
          </a:solidFill>
          <a:ln>
            <a:noFill/>
          </a:ln>
        </p:spPr>
        <p:txBody>
          <a:bodyPr spcFirstLastPara="1" wrap="square" lIns="91401" tIns="45699" rIns="91401" bIns="45699" anchor="ctr" anchorCtr="0">
            <a:noAutofit/>
          </a:bodyPr>
          <a:lstStyle/>
          <a:p>
            <a:pPr marL="0" marR="0" lvl="0" indent="0" algn="ctr" defTabSz="2743200" rtl="0" eaLnBrk="1" fontAlgn="auto" latinLnBrk="0" hangingPunct="1">
              <a:lnSpc>
                <a:spcPct val="9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Trebuchet MS"/>
                <a:ea typeface="Trebuchet MS"/>
                <a:cs typeface="Trebuchet MS"/>
                <a:sym typeface="Trebuchet MS"/>
              </a:rPr>
              <a:t>Text Re-formatting &amp; Cleaning</a:t>
            </a:r>
            <a:endParaRPr kumimoji="0" sz="3999"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
        <p:nvSpPr>
          <p:cNvPr id="9284" name="Google Shape;9284;p774"/>
          <p:cNvSpPr/>
          <p:nvPr/>
        </p:nvSpPr>
        <p:spPr>
          <a:xfrm>
            <a:off x="18214185" y="7379916"/>
            <a:ext cx="4423200" cy="2047200"/>
          </a:xfrm>
          <a:prstGeom prst="roundRect">
            <a:avLst>
              <a:gd name="adj" fmla="val 16667"/>
            </a:avLst>
          </a:prstGeom>
          <a:solidFill>
            <a:schemeClr val="accent3">
              <a:lumMod val="20000"/>
              <a:lumOff val="80000"/>
            </a:schemeClr>
          </a:solidFill>
          <a:ln>
            <a:noFill/>
          </a:ln>
        </p:spPr>
        <p:txBody>
          <a:bodyPr spcFirstLastPara="1" wrap="square" lIns="91401" tIns="45699" rIns="91401" bIns="45699" anchor="ctr" anchorCtr="0">
            <a:noAutofit/>
          </a:bodyPr>
          <a:lstStyle/>
          <a:p>
            <a:pPr marL="0" marR="0" lvl="0" indent="0" algn="ctr" defTabSz="2743200" rtl="0" eaLnBrk="1" fontAlgn="auto" latinLnBrk="0" hangingPunct="1">
              <a:lnSpc>
                <a:spcPct val="9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Trebuchet MS"/>
                <a:ea typeface="Trebuchet MS"/>
                <a:cs typeface="Trebuchet MS"/>
                <a:sym typeface="Trebuchet MS"/>
              </a:rPr>
              <a:t>Document-level Deduplication</a:t>
            </a:r>
            <a:endParaRPr kumimoji="0" sz="3999"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a:p>
            <a:pPr marL="0" marR="0" lvl="0" indent="0" algn="ctr" defTabSz="2743200" rtl="0" eaLnBrk="1" fontAlgn="auto" latinLnBrk="0" hangingPunct="1">
              <a:lnSpc>
                <a:spcPct val="9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Trebuchet MS"/>
                <a:ea typeface="Trebuchet MS"/>
                <a:cs typeface="Trebuchet MS"/>
                <a:sym typeface="Trebuchet MS"/>
              </a:rPr>
              <a:t>(eng)</a:t>
            </a:r>
            <a:endParaRPr kumimoji="0" sz="3999"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
        <p:nvSpPr>
          <p:cNvPr id="9285" name="Google Shape;9285;p774"/>
          <p:cNvSpPr/>
          <p:nvPr/>
        </p:nvSpPr>
        <p:spPr>
          <a:xfrm>
            <a:off x="24088359" y="7379916"/>
            <a:ext cx="4423200" cy="2047200"/>
          </a:xfrm>
          <a:prstGeom prst="roundRect">
            <a:avLst>
              <a:gd name="adj" fmla="val 16667"/>
            </a:avLst>
          </a:prstGeom>
          <a:solidFill>
            <a:schemeClr val="accent3">
              <a:lumMod val="20000"/>
              <a:lumOff val="80000"/>
            </a:schemeClr>
          </a:solidFill>
          <a:ln>
            <a:noFill/>
          </a:ln>
        </p:spPr>
        <p:txBody>
          <a:bodyPr spcFirstLastPara="1" wrap="square" lIns="91401" tIns="45699" rIns="91401" bIns="45699" anchor="ctr" anchorCtr="0">
            <a:no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Trebuchet MS"/>
                <a:ea typeface="Trebuchet MS"/>
                <a:cs typeface="Trebuchet MS"/>
                <a:sym typeface="Trebuchet MS"/>
              </a:rPr>
              <a:t>Document-level Quality filtering</a:t>
            </a:r>
            <a:endParaRPr kumimoji="0" sz="1599"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9286" name="Google Shape;9286;p774"/>
          <p:cNvCxnSpPr>
            <a:stCxn id="9282" idx="0"/>
            <a:endCxn id="9287" idx="1"/>
          </p:cNvCxnSpPr>
          <p:nvPr/>
        </p:nvCxnSpPr>
        <p:spPr>
          <a:xfrm>
            <a:off x="4555461" y="8403516"/>
            <a:ext cx="1902000" cy="0"/>
          </a:xfrm>
          <a:prstGeom prst="straightConnector1">
            <a:avLst/>
          </a:prstGeom>
          <a:noFill/>
          <a:ln w="9525" cap="flat" cmpd="sng">
            <a:solidFill>
              <a:schemeClr val="accent5"/>
            </a:solidFill>
            <a:prstDash val="solid"/>
            <a:round/>
            <a:headEnd type="none" w="sm" len="sm"/>
            <a:tailEnd type="triangle" w="med" len="med"/>
          </a:ln>
        </p:spPr>
      </p:cxnSp>
      <p:cxnSp>
        <p:nvCxnSpPr>
          <p:cNvPr id="9288" name="Google Shape;9288;p774"/>
          <p:cNvCxnSpPr>
            <a:stCxn id="9285" idx="3"/>
            <a:endCxn id="9289" idx="1"/>
          </p:cNvCxnSpPr>
          <p:nvPr/>
        </p:nvCxnSpPr>
        <p:spPr>
          <a:xfrm>
            <a:off x="28511559" y="8403516"/>
            <a:ext cx="1342800" cy="0"/>
          </a:xfrm>
          <a:prstGeom prst="straightConnector1">
            <a:avLst/>
          </a:prstGeom>
          <a:noFill/>
          <a:ln w="9525" cap="flat" cmpd="sng">
            <a:solidFill>
              <a:schemeClr val="accent5"/>
            </a:solidFill>
            <a:prstDash val="solid"/>
            <a:round/>
            <a:headEnd type="none" w="sm" len="sm"/>
            <a:tailEnd type="triangle" w="med" len="med"/>
          </a:ln>
        </p:spPr>
      </p:cxnSp>
      <p:sp>
        <p:nvSpPr>
          <p:cNvPr id="9287" name="Google Shape;9287;p774"/>
          <p:cNvSpPr/>
          <p:nvPr/>
        </p:nvSpPr>
        <p:spPr>
          <a:xfrm>
            <a:off x="6457437" y="7330116"/>
            <a:ext cx="4423200" cy="2146800"/>
          </a:xfrm>
          <a:prstGeom prst="roundRect">
            <a:avLst>
              <a:gd name="adj" fmla="val 16667"/>
            </a:avLst>
          </a:prstGeom>
          <a:solidFill>
            <a:schemeClr val="accent3">
              <a:lumMod val="20000"/>
              <a:lumOff val="80000"/>
            </a:schemeClr>
          </a:solidFill>
          <a:ln>
            <a:noFill/>
          </a:ln>
        </p:spPr>
        <p:txBody>
          <a:bodyPr spcFirstLastPara="1" wrap="square" lIns="91401" tIns="45699" rIns="91401" bIns="45699" anchor="ctr" anchorCtr="0">
            <a:noAutofit/>
          </a:bodyPr>
          <a:lstStyle/>
          <a:p>
            <a:pPr marL="0" marR="0" lvl="0" indent="0" algn="ctr" defTabSz="2743200" rtl="0" eaLnBrk="1" fontAlgn="auto" latinLnBrk="0" hangingPunct="1">
              <a:lnSpc>
                <a:spcPct val="90000"/>
              </a:lnSpc>
              <a:spcBef>
                <a:spcPts val="0"/>
              </a:spcBef>
              <a:spcAft>
                <a:spcPts val="0"/>
              </a:spcAft>
              <a:buClrTx/>
              <a:buSzTx/>
              <a:buFontTx/>
              <a:buNone/>
              <a:tabLst/>
              <a:defRPr/>
            </a:pPr>
            <a:r>
              <a:rPr kumimoji="0" lang="en" sz="3999" b="0" i="0" u="none" strike="noStrike" kern="1200" cap="none" spc="0" normalizeH="0" baseline="0" noProof="0" dirty="0">
                <a:ln>
                  <a:noFill/>
                </a:ln>
                <a:solidFill>
                  <a:prstClr val="black"/>
                </a:solidFill>
                <a:effectLst/>
                <a:uLnTx/>
                <a:uFillTx/>
                <a:latin typeface="Trebuchet MS"/>
                <a:ea typeface="Trebuchet MS"/>
                <a:cs typeface="Trebuchet MS"/>
                <a:sym typeface="Trebuchet MS"/>
              </a:rPr>
              <a:t>Data Download + Detect language + Extract text</a:t>
            </a:r>
            <a:endParaRPr kumimoji="0" sz="1599"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9290" name="Google Shape;9290;p774"/>
          <p:cNvCxnSpPr>
            <a:stCxn id="9283" idx="3"/>
            <a:endCxn id="9284" idx="1"/>
          </p:cNvCxnSpPr>
          <p:nvPr/>
        </p:nvCxnSpPr>
        <p:spPr>
          <a:xfrm>
            <a:off x="16871211" y="8403516"/>
            <a:ext cx="1342800" cy="0"/>
          </a:xfrm>
          <a:prstGeom prst="straightConnector1">
            <a:avLst/>
          </a:prstGeom>
          <a:noFill/>
          <a:ln w="9525" cap="flat" cmpd="sng">
            <a:solidFill>
              <a:schemeClr val="accent5"/>
            </a:solidFill>
            <a:prstDash val="solid"/>
            <a:round/>
            <a:headEnd type="none" w="sm" len="sm"/>
            <a:tailEnd type="triangle" w="med" len="med"/>
          </a:ln>
        </p:spPr>
      </p:cxnSp>
      <p:cxnSp>
        <p:nvCxnSpPr>
          <p:cNvPr id="9291" name="Google Shape;9291;p774"/>
          <p:cNvCxnSpPr>
            <a:endCxn id="9285" idx="1"/>
          </p:cNvCxnSpPr>
          <p:nvPr/>
        </p:nvCxnSpPr>
        <p:spPr>
          <a:xfrm rot="10800000" flipH="1">
            <a:off x="22614759" y="8403516"/>
            <a:ext cx="1473600" cy="26400"/>
          </a:xfrm>
          <a:prstGeom prst="straightConnector1">
            <a:avLst/>
          </a:prstGeom>
          <a:noFill/>
          <a:ln w="9525" cap="flat" cmpd="sng">
            <a:solidFill>
              <a:schemeClr val="accent5"/>
            </a:solidFill>
            <a:prstDash val="solid"/>
            <a:round/>
            <a:headEnd type="none" w="med" len="med"/>
            <a:tailEnd type="triangle" w="med" len="med"/>
          </a:ln>
        </p:spPr>
      </p:cxnSp>
      <p:sp>
        <p:nvSpPr>
          <p:cNvPr id="9292" name="Google Shape;9292;p774"/>
          <p:cNvSpPr txBox="1"/>
          <p:nvPr/>
        </p:nvSpPr>
        <p:spPr>
          <a:xfrm>
            <a:off x="8231100" y="5674701"/>
            <a:ext cx="996000" cy="11700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201" b="1" i="0" u="none" strike="noStrike" kern="1200" cap="none" spc="0" normalizeH="0" baseline="0" noProof="0">
                <a:ln>
                  <a:noFill/>
                </a:ln>
                <a:solidFill>
                  <a:prstClr val="black"/>
                </a:solidFill>
                <a:effectLst/>
                <a:uLnTx/>
                <a:uFillTx/>
                <a:latin typeface="Aptos" panose="02110004020202020204"/>
                <a:ea typeface="+mn-ea"/>
                <a:cs typeface="+mn-cs"/>
              </a:rPr>
              <a:t>1</a:t>
            </a:r>
            <a:endParaRPr kumimoji="0" sz="3999"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9293" name="Google Shape;9293;p774"/>
          <p:cNvGrpSpPr/>
          <p:nvPr/>
        </p:nvGrpSpPr>
        <p:grpSpPr>
          <a:xfrm>
            <a:off x="14203200" y="9826701"/>
            <a:ext cx="996000" cy="1170000"/>
            <a:chOff x="4055650" y="2309675"/>
            <a:chExt cx="249000" cy="292500"/>
          </a:xfrm>
        </p:grpSpPr>
        <p:sp>
          <p:nvSpPr>
            <p:cNvPr id="9294" name="Google Shape;9294;p774"/>
            <p:cNvSpPr/>
            <p:nvPr/>
          </p:nvSpPr>
          <p:spPr>
            <a:xfrm>
              <a:off x="4055650" y="2336675"/>
              <a:ext cx="249000" cy="2385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365700" tIns="365700" rIns="365700" bIns="365700" anchor="ctr"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endParaRPr kumimoji="0" sz="7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295" name="Google Shape;9295;p774"/>
            <p:cNvSpPr txBox="1"/>
            <p:nvPr/>
          </p:nvSpPr>
          <p:spPr>
            <a:xfrm>
              <a:off x="4055650" y="2309675"/>
              <a:ext cx="249000" cy="2925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201" b="1" i="0" u="none" strike="noStrike" kern="1200" cap="none" spc="0" normalizeH="0" baseline="0" noProof="0">
                  <a:ln>
                    <a:noFill/>
                  </a:ln>
                  <a:solidFill>
                    <a:prstClr val="black"/>
                  </a:solidFill>
                  <a:effectLst/>
                  <a:uLnTx/>
                  <a:uFillTx/>
                  <a:latin typeface="Aptos" panose="02110004020202020204"/>
                  <a:ea typeface="+mn-ea"/>
                  <a:cs typeface="+mn-cs"/>
                </a:rPr>
                <a:t>2</a:t>
              </a:r>
              <a:endParaRPr kumimoji="0" sz="3999"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9296" name="Google Shape;9296;p774"/>
          <p:cNvGrpSpPr/>
          <p:nvPr/>
        </p:nvGrpSpPr>
        <p:grpSpPr>
          <a:xfrm>
            <a:off x="19991499" y="5780301"/>
            <a:ext cx="996000" cy="1170000"/>
            <a:chOff x="4055650" y="3328675"/>
            <a:chExt cx="249000" cy="292500"/>
          </a:xfrm>
        </p:grpSpPr>
        <p:sp>
          <p:nvSpPr>
            <p:cNvPr id="9297" name="Google Shape;9297;p774"/>
            <p:cNvSpPr/>
            <p:nvPr/>
          </p:nvSpPr>
          <p:spPr>
            <a:xfrm>
              <a:off x="4055650" y="3355675"/>
              <a:ext cx="249000" cy="2385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365700" tIns="365700" rIns="365700" bIns="365700" anchor="ctr"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endParaRPr kumimoji="0" sz="7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298" name="Google Shape;9298;p774"/>
            <p:cNvSpPr txBox="1"/>
            <p:nvPr/>
          </p:nvSpPr>
          <p:spPr>
            <a:xfrm>
              <a:off x="4055650" y="3328675"/>
              <a:ext cx="249000" cy="2925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201" b="1" i="0" u="none" strike="noStrike" kern="1200" cap="none" spc="0" normalizeH="0" baseline="0" noProof="0">
                  <a:ln>
                    <a:noFill/>
                  </a:ln>
                  <a:solidFill>
                    <a:prstClr val="black"/>
                  </a:solidFill>
                  <a:effectLst/>
                  <a:uLnTx/>
                  <a:uFillTx/>
                  <a:latin typeface="Aptos" panose="02110004020202020204"/>
                  <a:ea typeface="+mn-ea"/>
                  <a:cs typeface="+mn-cs"/>
                </a:rPr>
                <a:t>3</a:t>
              </a:r>
              <a:endParaRPr kumimoji="0" sz="3999"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nvGrpSpPr>
          <p:cNvPr id="9299" name="Google Shape;9299;p774"/>
          <p:cNvGrpSpPr/>
          <p:nvPr/>
        </p:nvGrpSpPr>
        <p:grpSpPr>
          <a:xfrm>
            <a:off x="25802001" y="9476901"/>
            <a:ext cx="996000" cy="1170000"/>
            <a:chOff x="5997000" y="1290675"/>
            <a:chExt cx="249000" cy="292500"/>
          </a:xfrm>
        </p:grpSpPr>
        <p:sp>
          <p:nvSpPr>
            <p:cNvPr id="9300" name="Google Shape;9300;p774"/>
            <p:cNvSpPr/>
            <p:nvPr/>
          </p:nvSpPr>
          <p:spPr>
            <a:xfrm>
              <a:off x="5997000" y="1317675"/>
              <a:ext cx="249000" cy="238500"/>
            </a:xfrm>
            <a:prstGeom prst="ellipse">
              <a:avLst/>
            </a:prstGeom>
            <a:solidFill>
              <a:srgbClr val="F3F3F3"/>
            </a:solidFill>
            <a:ln w="9525" cap="flat" cmpd="sng">
              <a:solidFill>
                <a:schemeClr val="dk2"/>
              </a:solidFill>
              <a:prstDash val="solid"/>
              <a:round/>
              <a:headEnd type="none" w="sm" len="sm"/>
              <a:tailEnd type="none" w="sm" len="sm"/>
            </a:ln>
          </p:spPr>
          <p:txBody>
            <a:bodyPr spcFirstLastPara="1" wrap="square" lIns="365700" tIns="365700" rIns="365700" bIns="365700" anchor="ctr"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endParaRPr kumimoji="0" sz="7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301" name="Google Shape;9301;p774"/>
            <p:cNvSpPr txBox="1"/>
            <p:nvPr/>
          </p:nvSpPr>
          <p:spPr>
            <a:xfrm>
              <a:off x="5997000" y="1290675"/>
              <a:ext cx="249000" cy="2925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201" b="1" i="0" u="none" strike="noStrike" kern="1200" cap="none" spc="0" normalizeH="0" baseline="0" noProof="0">
                  <a:ln>
                    <a:noFill/>
                  </a:ln>
                  <a:solidFill>
                    <a:prstClr val="black"/>
                  </a:solidFill>
                  <a:effectLst/>
                  <a:uLnTx/>
                  <a:uFillTx/>
                  <a:latin typeface="Aptos" panose="02110004020202020204"/>
                  <a:ea typeface="+mn-ea"/>
                  <a:cs typeface="+mn-cs"/>
                </a:rPr>
                <a:t>4</a:t>
              </a:r>
              <a:endParaRPr kumimoji="0" sz="3999"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cxnSp>
        <p:nvCxnSpPr>
          <p:cNvPr id="9302" name="Google Shape;9302;p774"/>
          <p:cNvCxnSpPr>
            <a:stCxn id="9287" idx="3"/>
            <a:endCxn id="9283" idx="1"/>
          </p:cNvCxnSpPr>
          <p:nvPr/>
        </p:nvCxnSpPr>
        <p:spPr>
          <a:xfrm>
            <a:off x="10880637" y="8403516"/>
            <a:ext cx="1567200" cy="0"/>
          </a:xfrm>
          <a:prstGeom prst="straightConnector1">
            <a:avLst/>
          </a:prstGeom>
          <a:noFill/>
          <a:ln w="9525" cap="flat" cmpd="sng">
            <a:solidFill>
              <a:schemeClr val="accent5"/>
            </a:solidFill>
            <a:prstDash val="solid"/>
            <a:round/>
            <a:headEnd type="none" w="sm" len="sm"/>
            <a:tailEnd type="triangle" w="med" len="med"/>
          </a:ln>
        </p:spPr>
      </p:cxnSp>
      <p:sp>
        <p:nvSpPr>
          <p:cNvPr id="9303" name="Google Shape;9303;p774"/>
          <p:cNvSpPr txBox="1"/>
          <p:nvPr/>
        </p:nvSpPr>
        <p:spPr>
          <a:xfrm>
            <a:off x="5006001" y="9698100"/>
            <a:ext cx="7326000" cy="32376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Text downloaded: ~250 TB </a:t>
            </a:r>
            <a:b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b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Detected languages: ~150 languages </a:t>
            </a:r>
            <a:endParaRPr kumimoji="0" sz="3999"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Extracted Text (size): ~18 TB</a:t>
            </a:r>
            <a:endParaRPr kumimoji="0" sz="3999"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304" name="Google Shape;9304;p774"/>
          <p:cNvSpPr txBox="1"/>
          <p:nvPr/>
        </p:nvSpPr>
        <p:spPr>
          <a:xfrm>
            <a:off x="11787399" y="5291901"/>
            <a:ext cx="5744400" cy="21468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Time: ~3-6 hours</a:t>
            </a:r>
            <a:endParaRPr kumimoji="0" sz="3999"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Dataset size: ~18 TB</a:t>
            </a:r>
            <a:endParaRPr kumimoji="0" sz="3999"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305" name="Google Shape;9305;p774"/>
          <p:cNvSpPr txBox="1"/>
          <p:nvPr/>
        </p:nvSpPr>
        <p:spPr>
          <a:xfrm>
            <a:off x="16631901" y="9266751"/>
            <a:ext cx="6849600" cy="35040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600" b="0" i="0" u="none" strike="noStrike" kern="1200" cap="none" spc="0" normalizeH="0" baseline="0" noProof="0">
                <a:ln>
                  <a:noFill/>
                </a:ln>
                <a:solidFill>
                  <a:prstClr val="black"/>
                </a:solidFill>
                <a:effectLst/>
                <a:uLnTx/>
                <a:uFillTx/>
                <a:latin typeface="Aptos" panose="02110004020202020204"/>
                <a:ea typeface="+mn-ea"/>
                <a:cs typeface="+mn-cs"/>
              </a:rPr>
              <a:t>After Exact deduplication (Common crawl) : 4.5 TB</a:t>
            </a:r>
            <a:endParaRPr kumimoji="0" sz="36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2743200" rtl="0" eaLnBrk="1" fontAlgn="auto" latinLnBrk="0" hangingPunct="1">
              <a:lnSpc>
                <a:spcPct val="100000"/>
              </a:lnSpc>
              <a:spcBef>
                <a:spcPts val="0"/>
              </a:spcBef>
              <a:spcAft>
                <a:spcPts val="0"/>
              </a:spcAft>
              <a:buClr>
                <a:prstClr val="white"/>
              </a:buClr>
              <a:buSzPts val="1100"/>
              <a:buFontTx/>
              <a:buNone/>
              <a:tabLst/>
              <a:defRPr/>
            </a:pPr>
            <a:r>
              <a:rPr kumimoji="0" lang="en" sz="3600" b="0" i="0" u="none" strike="noStrike" kern="1200" cap="none" spc="0" normalizeH="0" baseline="0" noProof="0">
                <a:ln>
                  <a:noFill/>
                </a:ln>
                <a:solidFill>
                  <a:prstClr val="white"/>
                </a:solidFill>
                <a:effectLst/>
                <a:uLnTx/>
                <a:uFillTx/>
                <a:latin typeface="Aptos" panose="02110004020202020204"/>
                <a:ea typeface="+mn-ea"/>
                <a:cs typeface="+mn-cs"/>
              </a:rPr>
              <a:t>Datasets : 3 (initial) + 17 = 20 Size: 8.6 TB</a:t>
            </a:r>
            <a:endParaRPr kumimoji="0" sz="36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600" b="0" i="0" u="none" strike="noStrike" kern="1200" cap="none" spc="0" normalizeH="0" baseline="0" noProof="0">
                <a:ln>
                  <a:noFill/>
                </a:ln>
                <a:solidFill>
                  <a:prstClr val="black"/>
                </a:solidFill>
                <a:effectLst/>
                <a:uLnTx/>
                <a:uFillTx/>
                <a:latin typeface="Aptos" panose="02110004020202020204"/>
                <a:ea typeface="+mn-ea"/>
                <a:cs typeface="+mn-cs"/>
              </a:rPr>
              <a:t>After Fuzzy deduplication Data size: 7.4 TB </a:t>
            </a:r>
            <a:endParaRPr kumimoji="0" sz="36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306" name="Google Shape;9306;p774"/>
          <p:cNvSpPr txBox="1"/>
          <p:nvPr/>
        </p:nvSpPr>
        <p:spPr>
          <a:xfrm>
            <a:off x="23319801" y="5291865"/>
            <a:ext cx="6446400" cy="21468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After Heuristic based filtering data size: 6.2 TB</a:t>
            </a:r>
            <a:endParaRPr kumimoji="0" sz="3999"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307" name="Google Shape;9307;p774"/>
          <p:cNvSpPr txBox="1"/>
          <p:nvPr/>
        </p:nvSpPr>
        <p:spPr>
          <a:xfrm>
            <a:off x="0" y="4767492"/>
            <a:ext cx="6446400" cy="19692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Size: </a:t>
            </a:r>
            <a:r>
              <a:rPr kumimoji="0" lang="en" sz="3999" b="0" i="0" u="none" strike="noStrike" kern="1200" cap="none" spc="0" normalizeH="0" baseline="0" noProof="0">
                <a:ln>
                  <a:noFill/>
                </a:ln>
                <a:solidFill>
                  <a:prstClr val="white"/>
                </a:solidFill>
                <a:effectLst/>
                <a:uLnTx/>
                <a:uFillTx/>
                <a:latin typeface="Aptos" panose="02110004020202020204"/>
                <a:ea typeface="+mn-ea"/>
                <a:cs typeface="+mn-cs"/>
              </a:rPr>
              <a:t>~250 TB</a:t>
            </a:r>
            <a:b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b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Type: compressed (warc)</a:t>
            </a:r>
            <a:endParaRPr kumimoji="0" sz="3999"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308" name="Google Shape;9308;p774"/>
          <p:cNvSpPr txBox="1"/>
          <p:nvPr/>
        </p:nvSpPr>
        <p:spPr>
          <a:xfrm>
            <a:off x="4374501" y="6331401"/>
            <a:ext cx="2654400" cy="18240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~108</a:t>
            </a:r>
            <a:endParaRPr kumimoji="0" sz="3999"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hours</a:t>
            </a:r>
            <a:endParaRPr kumimoji="0" sz="3999"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309" name="Google Shape;9309;p774"/>
          <p:cNvSpPr/>
          <p:nvPr/>
        </p:nvSpPr>
        <p:spPr>
          <a:xfrm>
            <a:off x="18214185" y="13607616"/>
            <a:ext cx="4423200" cy="2047200"/>
          </a:xfrm>
          <a:prstGeom prst="roundRect">
            <a:avLst>
              <a:gd name="adj" fmla="val 16667"/>
            </a:avLst>
          </a:prstGeom>
          <a:solidFill>
            <a:schemeClr val="accent3">
              <a:lumMod val="20000"/>
              <a:lumOff val="80000"/>
            </a:schemeClr>
          </a:solidFill>
          <a:ln>
            <a:noFill/>
          </a:ln>
        </p:spPr>
        <p:txBody>
          <a:bodyPr spcFirstLastPara="1" wrap="square" lIns="91401" tIns="45699" rIns="91401" bIns="45699" anchor="ctr" anchorCtr="0">
            <a:noAutofit/>
          </a:bodyPr>
          <a:lstStyle/>
          <a:p>
            <a:pPr marL="0" marR="0" lvl="0" indent="0" algn="ctr" defTabSz="2743200" rtl="0" eaLnBrk="1" fontAlgn="auto" latinLnBrk="0" hangingPunct="1">
              <a:lnSpc>
                <a:spcPct val="9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Trebuchet MS"/>
                <a:ea typeface="Trebuchet MS"/>
                <a:cs typeface="Trebuchet MS"/>
                <a:sym typeface="Trebuchet MS"/>
              </a:rPr>
              <a:t>Document-level Deduplication</a:t>
            </a:r>
            <a:endParaRPr kumimoji="0" sz="3999"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a:p>
            <a:pPr marL="0" marR="0" lvl="0" indent="0" algn="ctr" defTabSz="2743200" rtl="0" eaLnBrk="1" fontAlgn="auto" latinLnBrk="0" hangingPunct="1">
              <a:lnSpc>
                <a:spcPct val="9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Trebuchet MS"/>
                <a:ea typeface="Trebuchet MS"/>
                <a:cs typeface="Trebuchet MS"/>
                <a:sym typeface="Trebuchet MS"/>
              </a:rPr>
              <a:t>(non-eng)</a:t>
            </a:r>
            <a:endParaRPr kumimoji="0" sz="3999"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cxnSp>
        <p:nvCxnSpPr>
          <p:cNvPr id="9310" name="Google Shape;9310;p774"/>
          <p:cNvCxnSpPr/>
          <p:nvPr/>
        </p:nvCxnSpPr>
        <p:spPr>
          <a:xfrm rot="10800000" flipH="1">
            <a:off x="16025001" y="14624001"/>
            <a:ext cx="2188800" cy="14400"/>
          </a:xfrm>
          <a:prstGeom prst="straightConnector1">
            <a:avLst/>
          </a:prstGeom>
          <a:noFill/>
          <a:ln w="9525" cap="flat" cmpd="sng">
            <a:solidFill>
              <a:schemeClr val="accent5"/>
            </a:solidFill>
            <a:prstDash val="solid"/>
            <a:round/>
            <a:headEnd type="none" w="sm" len="sm"/>
            <a:tailEnd type="triangle" w="med" len="med"/>
          </a:ln>
        </p:spPr>
      </p:cxnSp>
      <p:cxnSp>
        <p:nvCxnSpPr>
          <p:cNvPr id="9311" name="Google Shape;9311;p774"/>
          <p:cNvCxnSpPr/>
          <p:nvPr/>
        </p:nvCxnSpPr>
        <p:spPr>
          <a:xfrm rot="10800000">
            <a:off x="16025001" y="9459201"/>
            <a:ext cx="0" cy="5179200"/>
          </a:xfrm>
          <a:prstGeom prst="straightConnector1">
            <a:avLst/>
          </a:prstGeom>
          <a:noFill/>
          <a:ln w="9525" cap="flat" cmpd="sng">
            <a:solidFill>
              <a:srgbClr val="B7B7B7"/>
            </a:solidFill>
            <a:prstDash val="solid"/>
            <a:round/>
            <a:headEnd type="none" w="med" len="med"/>
            <a:tailEnd type="none" w="med" len="med"/>
          </a:ln>
        </p:spPr>
      </p:cxnSp>
      <p:sp>
        <p:nvSpPr>
          <p:cNvPr id="9312" name="Google Shape;9312;p774"/>
          <p:cNvSpPr/>
          <p:nvPr/>
        </p:nvSpPr>
        <p:spPr>
          <a:xfrm>
            <a:off x="24111360" y="13607616"/>
            <a:ext cx="4423200" cy="2047200"/>
          </a:xfrm>
          <a:prstGeom prst="roundRect">
            <a:avLst>
              <a:gd name="adj" fmla="val 16667"/>
            </a:avLst>
          </a:prstGeom>
          <a:solidFill>
            <a:schemeClr val="accent3">
              <a:lumMod val="20000"/>
              <a:lumOff val="80000"/>
            </a:schemeClr>
          </a:solidFill>
          <a:ln>
            <a:noFill/>
          </a:ln>
        </p:spPr>
        <p:txBody>
          <a:bodyPr spcFirstLastPara="1" wrap="square" lIns="91401" tIns="45699" rIns="91401" bIns="45699" anchor="ctr" anchorCtr="0">
            <a:no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Trebuchet MS"/>
                <a:ea typeface="Trebuchet MS"/>
                <a:cs typeface="Trebuchet MS"/>
                <a:sym typeface="Trebuchet MS"/>
              </a:rPr>
              <a:t>Document-level Quality filtering</a:t>
            </a:r>
            <a:endParaRPr kumimoji="0" sz="1599"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9313" name="Google Shape;9313;p774"/>
          <p:cNvCxnSpPr>
            <a:stCxn id="9312" idx="3"/>
          </p:cNvCxnSpPr>
          <p:nvPr/>
        </p:nvCxnSpPr>
        <p:spPr>
          <a:xfrm>
            <a:off x="28534560" y="14631216"/>
            <a:ext cx="1342800" cy="0"/>
          </a:xfrm>
          <a:prstGeom prst="straightConnector1">
            <a:avLst/>
          </a:prstGeom>
          <a:noFill/>
          <a:ln w="9525" cap="flat" cmpd="sng">
            <a:solidFill>
              <a:schemeClr val="accent5"/>
            </a:solidFill>
            <a:prstDash val="solid"/>
            <a:round/>
            <a:headEnd type="none" w="sm" len="sm"/>
            <a:tailEnd type="triangle" w="med" len="med"/>
          </a:ln>
        </p:spPr>
      </p:cxnSp>
      <p:cxnSp>
        <p:nvCxnSpPr>
          <p:cNvPr id="9314" name="Google Shape;9314;p774"/>
          <p:cNvCxnSpPr>
            <a:endCxn id="9312" idx="1"/>
          </p:cNvCxnSpPr>
          <p:nvPr/>
        </p:nvCxnSpPr>
        <p:spPr>
          <a:xfrm rot="10800000" flipH="1">
            <a:off x="22637760" y="14631216"/>
            <a:ext cx="1473600" cy="26400"/>
          </a:xfrm>
          <a:prstGeom prst="straightConnector1">
            <a:avLst/>
          </a:prstGeom>
          <a:noFill/>
          <a:ln w="9525" cap="flat" cmpd="sng">
            <a:solidFill>
              <a:schemeClr val="accent5"/>
            </a:solidFill>
            <a:prstDash val="solid"/>
            <a:round/>
            <a:headEnd type="none" w="med" len="med"/>
            <a:tailEnd type="triangle" w="med" len="med"/>
          </a:ln>
        </p:spPr>
      </p:cxnSp>
      <p:sp>
        <p:nvSpPr>
          <p:cNvPr id="9315" name="Google Shape;9315;p774"/>
          <p:cNvSpPr txBox="1"/>
          <p:nvPr/>
        </p:nvSpPr>
        <p:spPr>
          <a:xfrm>
            <a:off x="23914299" y="15525900"/>
            <a:ext cx="5744400" cy="21468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After heuristic filtering - top50 lang data size: 2.1 TB</a:t>
            </a:r>
            <a:endParaRPr kumimoji="0" sz="3999"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2743200" rtl="0" eaLnBrk="1" fontAlgn="auto" latinLnBrk="0" hangingPunct="1">
              <a:lnSpc>
                <a:spcPct val="100000"/>
              </a:lnSpc>
              <a:spcBef>
                <a:spcPts val="0"/>
              </a:spcBef>
              <a:spcAft>
                <a:spcPts val="0"/>
              </a:spcAft>
              <a:buClr>
                <a:prstClr val="white"/>
              </a:buClr>
              <a:buSzPts val="1100"/>
              <a:buFontTx/>
              <a:buNone/>
              <a:tabLst/>
              <a:defRPr/>
            </a:pPr>
            <a:r>
              <a:rPr kumimoji="0" lang="en" sz="3999" b="0" i="0" u="none" strike="noStrike" kern="1200" cap="none" spc="0" normalizeH="0" baseline="0" noProof="0">
                <a:ln>
                  <a:noFill/>
                </a:ln>
                <a:solidFill>
                  <a:prstClr val="white"/>
                </a:solidFill>
                <a:effectLst/>
                <a:uLnTx/>
                <a:uFillTx/>
                <a:latin typeface="Aptos" panose="02110004020202020204"/>
                <a:ea typeface="+mn-ea"/>
                <a:cs typeface="+mn-cs"/>
              </a:rPr>
              <a:t>Jp + Zh : 0.4 TB</a:t>
            </a:r>
            <a:endParaRPr kumimoji="0" sz="3999"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316" name="Google Shape;9316;p774"/>
          <p:cNvSpPr txBox="1"/>
          <p:nvPr/>
        </p:nvSpPr>
        <p:spPr>
          <a:xfrm>
            <a:off x="17064699" y="15816201"/>
            <a:ext cx="6849600" cy="1824000"/>
          </a:xfrm>
          <a:prstGeom prst="rect">
            <a:avLst/>
          </a:prstGeom>
          <a:no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600" b="0" i="0" u="none" strike="noStrike" kern="1200" cap="none" spc="0" normalizeH="0" baseline="0" noProof="0">
                <a:ln>
                  <a:noFill/>
                </a:ln>
                <a:solidFill>
                  <a:prstClr val="black"/>
                </a:solidFill>
                <a:effectLst/>
                <a:uLnTx/>
                <a:uFillTx/>
                <a:latin typeface="Aptos" panose="02110004020202020204"/>
                <a:ea typeface="+mn-ea"/>
                <a:cs typeface="+mn-cs"/>
              </a:rPr>
              <a:t>After Fuzzy deduplication Data size: 2.4 TB </a:t>
            </a:r>
            <a:endParaRPr kumimoji="0" sz="36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317" name="Google Shape;9317;p774"/>
          <p:cNvSpPr txBox="1"/>
          <p:nvPr/>
        </p:nvSpPr>
        <p:spPr>
          <a:xfrm>
            <a:off x="10440201" y="12990699"/>
            <a:ext cx="5385600" cy="1647600"/>
          </a:xfrm>
          <a:prstGeom prst="rect">
            <a:avLst/>
          </a:prstGeom>
          <a:solidFill>
            <a:schemeClr val="accent3">
              <a:lumMod val="75000"/>
            </a:schemeClr>
          </a:solid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
                <a:prstClr val="white"/>
              </a:buClr>
              <a:buSzPts val="1100"/>
              <a:buFontTx/>
              <a:buNone/>
              <a:tabLst/>
              <a:defRPr/>
            </a:pPr>
            <a:r>
              <a:rPr kumimoji="0" lang="en" sz="3600" b="0" i="0" u="none" strike="noStrike" kern="1200" cap="none" spc="0" normalizeH="0" baseline="0" noProof="0" dirty="0">
                <a:ln>
                  <a:noFill/>
                </a:ln>
                <a:solidFill>
                  <a:prstClr val="white"/>
                </a:solidFill>
                <a:effectLst/>
                <a:uLnTx/>
                <a:uFillTx/>
                <a:latin typeface="Aptos" panose="02110004020202020204"/>
                <a:ea typeface="+mn-ea"/>
                <a:cs typeface="+mn-cs"/>
              </a:rPr>
              <a:t>Top 50 languages from CC-2022-40 (3.6 TiB)</a:t>
            </a:r>
            <a:endParaRPr kumimoji="0" sz="36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2743200" rtl="0" eaLnBrk="1" fontAlgn="auto" latinLnBrk="0" hangingPunct="1">
              <a:lnSpc>
                <a:spcPct val="100000"/>
              </a:lnSpc>
              <a:spcBef>
                <a:spcPts val="0"/>
              </a:spcBef>
              <a:spcAft>
                <a:spcPts val="0"/>
              </a:spcAft>
              <a:buClrTx/>
              <a:buSzTx/>
              <a:buFontTx/>
              <a:buNone/>
              <a:tabLst/>
              <a:defRPr/>
            </a:pPr>
            <a:endParaRPr kumimoji="0" sz="7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9318" name="Google Shape;9318;p774"/>
          <p:cNvCxnSpPr/>
          <p:nvPr/>
        </p:nvCxnSpPr>
        <p:spPr>
          <a:xfrm rot="10800000">
            <a:off x="23122452" y="14624001"/>
            <a:ext cx="39600" cy="3745200"/>
          </a:xfrm>
          <a:prstGeom prst="straightConnector1">
            <a:avLst/>
          </a:prstGeom>
          <a:noFill/>
          <a:ln w="9525" cap="flat" cmpd="sng">
            <a:solidFill>
              <a:schemeClr val="accent5"/>
            </a:solidFill>
            <a:prstDash val="solid"/>
            <a:round/>
            <a:headEnd type="none" w="med" len="med"/>
            <a:tailEnd type="triangle" w="med" len="med"/>
          </a:ln>
        </p:spPr>
      </p:cxnSp>
      <p:sp>
        <p:nvSpPr>
          <p:cNvPr id="9319" name="Google Shape;9319;p774"/>
          <p:cNvSpPr txBox="1"/>
          <p:nvPr/>
        </p:nvSpPr>
        <p:spPr>
          <a:xfrm>
            <a:off x="21359100" y="18540999"/>
            <a:ext cx="3566400" cy="1647600"/>
          </a:xfrm>
          <a:prstGeom prst="rect">
            <a:avLst/>
          </a:prstGeom>
          <a:solidFill>
            <a:schemeClr val="accent3">
              <a:lumMod val="75000"/>
            </a:schemeClr>
          </a:solid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600" b="0" i="0" u="none" strike="noStrike" kern="1200" cap="none" spc="0" normalizeH="0" baseline="0" noProof="0">
                <a:ln>
                  <a:noFill/>
                </a:ln>
                <a:solidFill>
                  <a:prstClr val="white"/>
                </a:solidFill>
                <a:effectLst/>
                <a:uLnTx/>
                <a:uFillTx/>
                <a:latin typeface="Aptos" panose="02110004020202020204"/>
                <a:ea typeface="+mn-ea"/>
                <a:cs typeface="+mn-cs"/>
              </a:rPr>
              <a:t>Jp + Zh from mc4 (0.5 TB)</a:t>
            </a:r>
            <a:endParaRPr kumimoji="0" sz="36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l" defTabSz="2743200" rtl="0" eaLnBrk="1" fontAlgn="auto" latinLnBrk="0" hangingPunct="1">
              <a:lnSpc>
                <a:spcPct val="100000"/>
              </a:lnSpc>
              <a:spcBef>
                <a:spcPts val="0"/>
              </a:spcBef>
              <a:spcAft>
                <a:spcPts val="0"/>
              </a:spcAft>
              <a:buClrTx/>
              <a:buSzTx/>
              <a:buFontTx/>
              <a:buNone/>
              <a:tabLst/>
              <a:defRPr/>
            </a:pPr>
            <a:endParaRPr kumimoji="0" sz="7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320" name="Google Shape;9320;p774"/>
          <p:cNvSpPr/>
          <p:nvPr/>
        </p:nvSpPr>
        <p:spPr>
          <a:xfrm>
            <a:off x="29831961" y="7330116"/>
            <a:ext cx="4423200" cy="2047200"/>
          </a:xfrm>
          <a:prstGeom prst="roundRect">
            <a:avLst>
              <a:gd name="adj" fmla="val 16667"/>
            </a:avLst>
          </a:prstGeom>
          <a:solidFill>
            <a:schemeClr val="accent3">
              <a:lumMod val="20000"/>
              <a:lumOff val="80000"/>
            </a:schemeClr>
          </a:solidFill>
          <a:ln>
            <a:noFill/>
          </a:ln>
        </p:spPr>
        <p:txBody>
          <a:bodyPr spcFirstLastPara="1" wrap="square" lIns="91401" tIns="45699" rIns="91401" bIns="45699" anchor="ctr" anchorCtr="0">
            <a:no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Trebuchet MS"/>
                <a:ea typeface="Trebuchet MS"/>
                <a:cs typeface="Trebuchet MS"/>
                <a:sym typeface="Trebuchet MS"/>
              </a:rPr>
              <a:t>Task Deduplication</a:t>
            </a:r>
            <a:endParaRPr kumimoji="0" sz="1599"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321" name="Google Shape;9321;p774"/>
          <p:cNvSpPr/>
          <p:nvPr/>
        </p:nvSpPr>
        <p:spPr>
          <a:xfrm>
            <a:off x="29831961" y="13620816"/>
            <a:ext cx="4423200" cy="2047200"/>
          </a:xfrm>
          <a:prstGeom prst="roundRect">
            <a:avLst>
              <a:gd name="adj" fmla="val 16667"/>
            </a:avLst>
          </a:prstGeom>
          <a:solidFill>
            <a:schemeClr val="accent3">
              <a:lumMod val="20000"/>
              <a:lumOff val="80000"/>
            </a:schemeClr>
          </a:solidFill>
          <a:ln>
            <a:noFill/>
          </a:ln>
        </p:spPr>
        <p:txBody>
          <a:bodyPr spcFirstLastPara="1" wrap="square" lIns="91401" tIns="45699" rIns="91401" bIns="45699" anchor="ctr" anchorCtr="0">
            <a:no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Trebuchet MS"/>
                <a:ea typeface="Trebuchet MS"/>
                <a:cs typeface="Trebuchet MS"/>
                <a:sym typeface="Trebuchet MS"/>
              </a:rPr>
              <a:t>Task Deduplication</a:t>
            </a:r>
            <a:endParaRPr kumimoji="0" sz="1599"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9322" name="Google Shape;9322;p774"/>
          <p:cNvCxnSpPr>
            <a:stCxn id="9320" idx="2"/>
          </p:cNvCxnSpPr>
          <p:nvPr/>
        </p:nvCxnSpPr>
        <p:spPr>
          <a:xfrm>
            <a:off x="32043561" y="9377316"/>
            <a:ext cx="1153200" cy="1197600"/>
          </a:xfrm>
          <a:prstGeom prst="straightConnector1">
            <a:avLst/>
          </a:prstGeom>
          <a:noFill/>
          <a:ln w="9525" cap="flat" cmpd="sng">
            <a:solidFill>
              <a:schemeClr val="accent5"/>
            </a:solidFill>
            <a:prstDash val="solid"/>
            <a:round/>
            <a:headEnd type="none" w="med" len="med"/>
            <a:tailEnd type="triangle" w="med" len="med"/>
          </a:ln>
        </p:spPr>
      </p:cxnSp>
      <p:cxnSp>
        <p:nvCxnSpPr>
          <p:cNvPr id="9323" name="Google Shape;9323;p774"/>
          <p:cNvCxnSpPr>
            <a:stCxn id="9321" idx="0"/>
          </p:cNvCxnSpPr>
          <p:nvPr/>
        </p:nvCxnSpPr>
        <p:spPr>
          <a:xfrm rot="10800000" flipH="1">
            <a:off x="32043561" y="13044816"/>
            <a:ext cx="1194000" cy="576000"/>
          </a:xfrm>
          <a:prstGeom prst="straightConnector1">
            <a:avLst/>
          </a:prstGeom>
          <a:noFill/>
          <a:ln w="9525" cap="flat" cmpd="sng">
            <a:solidFill>
              <a:schemeClr val="accent5"/>
            </a:solidFill>
            <a:prstDash val="solid"/>
            <a:round/>
            <a:headEnd type="none" w="med" len="med"/>
            <a:tailEnd type="triangle" w="med" len="med"/>
          </a:ln>
        </p:spPr>
      </p:cxnSp>
      <p:sp>
        <p:nvSpPr>
          <p:cNvPr id="9324" name="Google Shape;9324;p774"/>
          <p:cNvSpPr txBox="1"/>
          <p:nvPr/>
        </p:nvSpPr>
        <p:spPr>
          <a:xfrm>
            <a:off x="33157200" y="10587099"/>
            <a:ext cx="3128400" cy="2515200"/>
          </a:xfrm>
          <a:prstGeom prst="rect">
            <a:avLst/>
          </a:prstGeom>
          <a:solidFill>
            <a:srgbClr val="D9EAD3"/>
          </a:solidFill>
          <a:ln>
            <a:noFill/>
          </a:ln>
        </p:spPr>
        <p:txBody>
          <a:bodyPr spcFirstLastPara="1" wrap="square" lIns="365700" tIns="365700" rIns="365700" bIns="365700" anchor="t" anchorCtr="0">
            <a:no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 sz="3999" b="0" i="0" u="none" strike="noStrike" kern="1200" cap="none" spc="0" normalizeH="0" baseline="0" noProof="0">
                <a:ln>
                  <a:noFill/>
                </a:ln>
                <a:solidFill>
                  <a:prstClr val="black"/>
                </a:solidFill>
                <a:effectLst/>
                <a:uLnTx/>
                <a:uFillTx/>
                <a:latin typeface="Aptos" panose="02110004020202020204"/>
                <a:ea typeface="+mn-ea"/>
                <a:cs typeface="+mn-cs"/>
              </a:rPr>
              <a:t>Curated Data: ~8.9 TB</a:t>
            </a:r>
            <a:endParaRPr kumimoji="0" sz="3999"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9325" name="Google Shape;9325;p774"/>
          <p:cNvCxnSpPr/>
          <p:nvPr/>
        </p:nvCxnSpPr>
        <p:spPr>
          <a:xfrm flipH="1">
            <a:off x="29186601" y="13004799"/>
            <a:ext cx="26400" cy="1618800"/>
          </a:xfrm>
          <a:prstGeom prst="straightConnector1">
            <a:avLst/>
          </a:prstGeom>
          <a:noFill/>
          <a:ln w="9525" cap="flat" cmpd="sng">
            <a:solidFill>
              <a:schemeClr val="accent5"/>
            </a:solidFill>
            <a:prstDash val="solid"/>
            <a:round/>
            <a:headEnd type="none" w="med" len="med"/>
            <a:tailEnd type="triangle" w="med" len="med"/>
          </a:ln>
        </p:spPr>
      </p:cxnSp>
      <p:sp>
        <p:nvSpPr>
          <p:cNvPr id="9326" name="Google Shape;9326;p774"/>
          <p:cNvSpPr txBox="1"/>
          <p:nvPr/>
        </p:nvSpPr>
        <p:spPr>
          <a:xfrm>
            <a:off x="27618801" y="11205351"/>
            <a:ext cx="3128400" cy="1647600"/>
          </a:xfrm>
          <a:prstGeom prst="rect">
            <a:avLst/>
          </a:prstGeom>
          <a:solidFill>
            <a:schemeClr val="accent3">
              <a:lumMod val="75000"/>
            </a:schemeClr>
          </a:solidFill>
          <a:ln>
            <a:noFill/>
          </a:ln>
        </p:spPr>
        <p:txBody>
          <a:bodyPr spcFirstLastPara="1" wrap="square" lIns="365700" tIns="365700" rIns="365700" bIns="365700" anchor="t" anchorCtr="0">
            <a:noAutofit/>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kumimoji="0" lang="en" sz="3600" b="0" i="0" u="none" strike="noStrike" kern="1200" cap="none" spc="0" normalizeH="0" baseline="0" noProof="0">
                <a:ln>
                  <a:noFill/>
                </a:ln>
                <a:solidFill>
                  <a:prstClr val="white"/>
                </a:solidFill>
                <a:effectLst/>
                <a:uLnTx/>
                <a:uFillTx/>
                <a:latin typeface="Aptos" panose="02110004020202020204"/>
                <a:ea typeface="+mn-ea"/>
                <a:cs typeface="+mn-cs"/>
              </a:rPr>
              <a:t>NMT data: 0.2 TB</a:t>
            </a:r>
            <a:endParaRPr kumimoji="0" sz="36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l" defTabSz="2743200" rtl="0" eaLnBrk="1" fontAlgn="auto" latinLnBrk="0" hangingPunct="1">
              <a:lnSpc>
                <a:spcPct val="100000"/>
              </a:lnSpc>
              <a:spcBef>
                <a:spcPts val="0"/>
              </a:spcBef>
              <a:spcAft>
                <a:spcPts val="0"/>
              </a:spcAft>
              <a:buClrTx/>
              <a:buSzTx/>
              <a:buFontTx/>
              <a:buNone/>
              <a:tabLst/>
              <a:defRPr/>
            </a:pPr>
            <a:endParaRPr kumimoji="0" sz="7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5B74-EAED-2C26-2531-FF9FD1690FFB}"/>
              </a:ext>
            </a:extLst>
          </p:cNvPr>
          <p:cNvSpPr>
            <a:spLocks noGrp="1"/>
          </p:cNvSpPr>
          <p:nvPr>
            <p:ph type="title"/>
          </p:nvPr>
        </p:nvSpPr>
        <p:spPr/>
        <p:txBody>
          <a:bodyPr/>
          <a:lstStyle/>
          <a:p>
            <a:r>
              <a:rPr lang="en-US"/>
              <a:t>High Quality Data Processing Maximizes Model Performance</a:t>
            </a:r>
          </a:p>
        </p:txBody>
      </p:sp>
      <p:sp>
        <p:nvSpPr>
          <p:cNvPr id="3" name="Text Placeholder 2">
            <a:extLst>
              <a:ext uri="{FF2B5EF4-FFF2-40B4-BE49-F238E27FC236}">
                <a16:creationId xmlns:a16="http://schemas.microsoft.com/office/drawing/2014/main" id="{4C547F68-37D5-0385-8F58-860724A17107}"/>
              </a:ext>
            </a:extLst>
          </p:cNvPr>
          <p:cNvSpPr>
            <a:spLocks noGrp="1"/>
          </p:cNvSpPr>
          <p:nvPr>
            <p:ph type="body" sz="quarter" idx="10"/>
          </p:nvPr>
        </p:nvSpPr>
        <p:spPr/>
        <p:txBody>
          <a:bodyPr lIns="91440" tIns="45720" rIns="91440" bIns="45720" anchor="t"/>
          <a:lstStyle/>
          <a:p>
            <a:r>
              <a:rPr lang="en-US">
                <a:latin typeface="NVIDIA Sans"/>
                <a:cs typeface="NVIDIA Sans"/>
              </a:rPr>
              <a:t>Data Curation helps build SOTA Models</a:t>
            </a:r>
            <a:endParaRPr lang="en-US"/>
          </a:p>
        </p:txBody>
      </p:sp>
      <p:sp>
        <p:nvSpPr>
          <p:cNvPr id="5" name="Google Shape;2462;p13">
            <a:extLst>
              <a:ext uri="{FF2B5EF4-FFF2-40B4-BE49-F238E27FC236}">
                <a16:creationId xmlns:a16="http://schemas.microsoft.com/office/drawing/2014/main" id="{0E4775A8-7407-955A-6B31-498C479E98E3}"/>
              </a:ext>
            </a:extLst>
          </p:cNvPr>
          <p:cNvSpPr txBox="1"/>
          <p:nvPr/>
        </p:nvSpPr>
        <p:spPr>
          <a:xfrm rot="16200000">
            <a:off x="7412730" y="10086135"/>
            <a:ext cx="8503875" cy="1216167"/>
          </a:xfrm>
          <a:prstGeom prst="rect">
            <a:avLst/>
          </a:prstGeom>
          <a:noFill/>
          <a:ln>
            <a:noFill/>
          </a:ln>
        </p:spPr>
        <p:txBody>
          <a:bodyPr spcFirstLastPara="1" wrap="square" lIns="22900" tIns="22900" rIns="22900" bIns="22900" anchor="ctr" anchorCtr="0">
            <a:noAutofit/>
          </a:bodyPr>
          <a:lstStyle/>
          <a:p>
            <a:pPr marL="101600" algn="ctr"/>
            <a:r>
              <a:rPr lang="en-US" sz="2800" b="1">
                <a:solidFill>
                  <a:schemeClr val="bg1"/>
                </a:solidFill>
                <a:latin typeface="NVIDIA Sans"/>
                <a:cs typeface="NVIDIA Sans"/>
                <a:sym typeface="NVIDIA Sans"/>
              </a:rPr>
              <a:t>Relative Accuracy Improvement Over Raw Data</a:t>
            </a:r>
            <a:endParaRPr lang="en-US" sz="2800" b="1">
              <a:solidFill>
                <a:schemeClr val="bg1"/>
              </a:solidFill>
              <a:latin typeface="NVIDIA Sans"/>
              <a:cs typeface="NVIDIA Sans"/>
            </a:endParaRPr>
          </a:p>
        </p:txBody>
      </p:sp>
      <p:grpSp>
        <p:nvGrpSpPr>
          <p:cNvPr id="6" name="Google Shape;2458;p13">
            <a:extLst>
              <a:ext uri="{FF2B5EF4-FFF2-40B4-BE49-F238E27FC236}">
                <a16:creationId xmlns:a16="http://schemas.microsoft.com/office/drawing/2014/main" id="{77BF12FB-25D7-7583-EAC7-57FB1897DADB}"/>
              </a:ext>
            </a:extLst>
          </p:cNvPr>
          <p:cNvGrpSpPr/>
          <p:nvPr/>
        </p:nvGrpSpPr>
        <p:grpSpPr>
          <a:xfrm>
            <a:off x="12294558" y="6819001"/>
            <a:ext cx="13917229" cy="10093893"/>
            <a:chOff x="14583682" y="8591832"/>
            <a:chExt cx="16547806" cy="9409473"/>
          </a:xfrm>
        </p:grpSpPr>
        <p:sp>
          <p:nvSpPr>
            <p:cNvPr id="8" name="Google Shape;2459;p13">
              <a:extLst>
                <a:ext uri="{FF2B5EF4-FFF2-40B4-BE49-F238E27FC236}">
                  <a16:creationId xmlns:a16="http://schemas.microsoft.com/office/drawing/2014/main" id="{128E01A3-EEF3-FB09-8551-7E1160A41D35}"/>
                </a:ext>
              </a:extLst>
            </p:cNvPr>
            <p:cNvSpPr/>
            <p:nvPr/>
          </p:nvSpPr>
          <p:spPr>
            <a:xfrm>
              <a:off x="27075648" y="8591832"/>
              <a:ext cx="2151525" cy="7266319"/>
            </a:xfrm>
            <a:prstGeom prst="rect">
              <a:avLst/>
            </a:prstGeom>
            <a:solidFill>
              <a:schemeClr val="dk2"/>
            </a:solidFill>
            <a:ln w="9525" cap="flat" cmpd="sng">
              <a:solidFill>
                <a:srgbClr val="76B900"/>
              </a:solidFill>
              <a:prstDash val="solid"/>
              <a:round/>
              <a:headEnd type="none" w="sm" len="sm"/>
              <a:tailEnd type="none" w="sm" len="sm"/>
            </a:ln>
          </p:spPr>
          <p:txBody>
            <a:bodyPr spcFirstLastPara="1" wrap="square" lIns="22900" tIns="22900" rIns="22900" bIns="22900" anchor="ctr" anchorCtr="0">
              <a:noAutofit/>
            </a:bodyPr>
            <a:lstStyle/>
            <a:p>
              <a:pPr marL="0" marR="0" lvl="0" indent="0" algn="ctr" rtl="0">
                <a:spcBef>
                  <a:spcPts val="0"/>
                </a:spcBef>
                <a:spcAft>
                  <a:spcPts val="0"/>
                </a:spcAft>
                <a:buNone/>
              </a:pPr>
              <a:r>
                <a:rPr lang="en-US" sz="4000" b="1">
                  <a:solidFill>
                    <a:schemeClr val="bg1"/>
                  </a:solidFill>
                  <a:latin typeface="NVIDIA Sans"/>
                  <a:ea typeface="NVIDIA Sans"/>
                  <a:cs typeface="NVIDIA Sans"/>
                </a:rPr>
                <a:t>7.12%</a:t>
              </a:r>
            </a:p>
          </p:txBody>
        </p:sp>
        <p:sp>
          <p:nvSpPr>
            <p:cNvPr id="9" name="Google Shape;2460;p13">
              <a:extLst>
                <a:ext uri="{FF2B5EF4-FFF2-40B4-BE49-F238E27FC236}">
                  <a16:creationId xmlns:a16="http://schemas.microsoft.com/office/drawing/2014/main" id="{06787B5E-7C25-C2F4-2140-21C142F4CBCD}"/>
                </a:ext>
              </a:extLst>
            </p:cNvPr>
            <p:cNvSpPr/>
            <p:nvPr/>
          </p:nvSpPr>
          <p:spPr>
            <a:xfrm>
              <a:off x="15207314" y="15448053"/>
              <a:ext cx="2151522" cy="292000"/>
            </a:xfrm>
            <a:prstGeom prst="rect">
              <a:avLst/>
            </a:prstGeom>
            <a:solidFill>
              <a:srgbClr val="76B900"/>
            </a:solidFill>
            <a:ln w="9525" cap="flat" cmpd="sng">
              <a:solidFill>
                <a:srgbClr val="76B900"/>
              </a:solidFill>
              <a:prstDash val="solid"/>
              <a:round/>
              <a:headEnd type="none" w="sm" len="sm"/>
              <a:tailEnd type="none" w="sm" len="sm"/>
            </a:ln>
          </p:spPr>
          <p:txBody>
            <a:bodyPr spcFirstLastPara="1" wrap="square" lIns="22900" tIns="22900" rIns="22900" bIns="22900" anchor="ctr" anchorCtr="0">
              <a:noAutofit/>
            </a:bodyPr>
            <a:lstStyle/>
            <a:p>
              <a:pPr marL="0" marR="0" lvl="0" indent="0" algn="ctr" rtl="0">
                <a:spcBef>
                  <a:spcPts val="0"/>
                </a:spcBef>
                <a:spcAft>
                  <a:spcPts val="0"/>
                </a:spcAft>
                <a:buNone/>
              </a:pPr>
              <a:endParaRPr lang="en-US" sz="4000" b="1">
                <a:solidFill>
                  <a:srgbClr val="000000"/>
                </a:solidFill>
                <a:latin typeface="NVIDIA Sans"/>
                <a:ea typeface="NVIDIA Sans"/>
                <a:cs typeface="NVIDIA Sans"/>
              </a:endParaRPr>
            </a:p>
          </p:txBody>
        </p:sp>
        <p:sp>
          <p:nvSpPr>
            <p:cNvPr id="10" name="Google Shape;2461;p13">
              <a:extLst>
                <a:ext uri="{FF2B5EF4-FFF2-40B4-BE49-F238E27FC236}">
                  <a16:creationId xmlns:a16="http://schemas.microsoft.com/office/drawing/2014/main" id="{EC55DB4D-3A16-8E5A-3F29-07300691CCD4}"/>
                </a:ext>
              </a:extLst>
            </p:cNvPr>
            <p:cNvSpPr txBox="1"/>
            <p:nvPr/>
          </p:nvSpPr>
          <p:spPr>
            <a:xfrm>
              <a:off x="14583682" y="16003104"/>
              <a:ext cx="3410219" cy="1248124"/>
            </a:xfrm>
            <a:prstGeom prst="rect">
              <a:avLst/>
            </a:prstGeom>
            <a:noFill/>
            <a:ln>
              <a:noFill/>
            </a:ln>
          </p:spPr>
          <p:txBody>
            <a:bodyPr spcFirstLastPara="1" wrap="square" lIns="22900" tIns="22900" rIns="22900" bIns="22900" anchor="ctr" anchorCtr="0">
              <a:noAutofit/>
            </a:bodyPr>
            <a:lstStyle/>
            <a:p>
              <a:pPr algn="ctr"/>
              <a:r>
                <a:rPr lang="en-US" sz="3600" b="1">
                  <a:solidFill>
                    <a:schemeClr val="bg1"/>
                  </a:solidFill>
                  <a:latin typeface="NVIDIA Sans"/>
                  <a:ea typeface="NVIDIA Sans"/>
                  <a:cs typeface="NVIDIA Sans"/>
                </a:rPr>
                <a:t>Unicode Correction</a:t>
              </a:r>
            </a:p>
          </p:txBody>
        </p:sp>
        <p:cxnSp>
          <p:nvCxnSpPr>
            <p:cNvPr id="11" name="Google Shape;2465;p13">
              <a:extLst>
                <a:ext uri="{FF2B5EF4-FFF2-40B4-BE49-F238E27FC236}">
                  <a16:creationId xmlns:a16="http://schemas.microsoft.com/office/drawing/2014/main" id="{92BDD828-B8F2-9776-8B40-CBDF156F5313}"/>
                </a:ext>
              </a:extLst>
            </p:cNvPr>
            <p:cNvCxnSpPr>
              <a:cxnSpLocks/>
            </p:cNvCxnSpPr>
            <p:nvPr/>
          </p:nvCxnSpPr>
          <p:spPr>
            <a:xfrm>
              <a:off x="14595922" y="15903963"/>
              <a:ext cx="15887812" cy="17832"/>
            </a:xfrm>
            <a:prstGeom prst="straightConnector1">
              <a:avLst/>
            </a:prstGeom>
            <a:noFill/>
            <a:ln w="28575" cap="flat" cmpd="sng">
              <a:solidFill>
                <a:schemeClr val="bg1"/>
              </a:solidFill>
              <a:prstDash val="solid"/>
              <a:round/>
              <a:headEnd type="none" w="sm" len="sm"/>
              <a:tailEnd type="triangle" w="med" len="med"/>
            </a:ln>
          </p:spPr>
        </p:cxnSp>
        <p:sp>
          <p:nvSpPr>
            <p:cNvPr id="12" name="Google Shape;2467;p13">
              <a:extLst>
                <a:ext uri="{FF2B5EF4-FFF2-40B4-BE49-F238E27FC236}">
                  <a16:creationId xmlns:a16="http://schemas.microsoft.com/office/drawing/2014/main" id="{A56B8E92-20CB-8AE4-3913-DEA786ACA6EE}"/>
                </a:ext>
              </a:extLst>
            </p:cNvPr>
            <p:cNvSpPr/>
            <p:nvPr/>
          </p:nvSpPr>
          <p:spPr>
            <a:xfrm>
              <a:off x="20749523" y="11438394"/>
              <a:ext cx="2110727" cy="4361249"/>
            </a:xfrm>
            <a:prstGeom prst="rect">
              <a:avLst/>
            </a:prstGeom>
            <a:solidFill>
              <a:schemeClr val="dk2"/>
            </a:solidFill>
            <a:ln w="9525" cap="flat" cmpd="sng">
              <a:solidFill>
                <a:srgbClr val="76B900"/>
              </a:solidFill>
              <a:prstDash val="solid"/>
              <a:round/>
              <a:headEnd type="none" w="sm" len="sm"/>
              <a:tailEnd type="none" w="sm" len="sm"/>
            </a:ln>
          </p:spPr>
          <p:txBody>
            <a:bodyPr spcFirstLastPara="1" wrap="square" lIns="22900" tIns="22900" rIns="22900" bIns="22900" anchor="ctr" anchorCtr="0">
              <a:noAutofit/>
            </a:bodyPr>
            <a:lstStyle/>
            <a:p>
              <a:pPr marL="0" marR="0" lvl="0" indent="0" algn="ctr" rtl="0">
                <a:spcBef>
                  <a:spcPts val="0"/>
                </a:spcBef>
                <a:spcAft>
                  <a:spcPts val="0"/>
                </a:spcAft>
                <a:buNone/>
              </a:pPr>
              <a:r>
                <a:rPr lang="en-US" sz="4000" b="1">
                  <a:solidFill>
                    <a:schemeClr val="bg1"/>
                  </a:solidFill>
                  <a:latin typeface="NVIDIA Sans"/>
                  <a:cs typeface="NVIDIA Sans"/>
                </a:rPr>
                <a:t>4.29%</a:t>
              </a:r>
              <a:endParaRPr lang="en-US">
                <a:solidFill>
                  <a:schemeClr val="bg1"/>
                </a:solidFill>
              </a:endParaRPr>
            </a:p>
          </p:txBody>
        </p:sp>
        <p:sp>
          <p:nvSpPr>
            <p:cNvPr id="13" name="Google Shape;2469;p13">
              <a:extLst>
                <a:ext uri="{FF2B5EF4-FFF2-40B4-BE49-F238E27FC236}">
                  <a16:creationId xmlns:a16="http://schemas.microsoft.com/office/drawing/2014/main" id="{91BAD40B-B8A2-3035-1D75-BB697C7E9B2B}"/>
                </a:ext>
              </a:extLst>
            </p:cNvPr>
            <p:cNvSpPr txBox="1"/>
            <p:nvPr/>
          </p:nvSpPr>
          <p:spPr>
            <a:xfrm>
              <a:off x="19805943" y="15937943"/>
              <a:ext cx="4321172" cy="755680"/>
            </a:xfrm>
            <a:prstGeom prst="rect">
              <a:avLst/>
            </a:prstGeom>
            <a:noFill/>
            <a:ln>
              <a:noFill/>
            </a:ln>
          </p:spPr>
          <p:txBody>
            <a:bodyPr spcFirstLastPara="1" wrap="square" lIns="22900" tIns="22900" rIns="22900" bIns="22900" anchor="ctr" anchorCtr="0">
              <a:noAutofit/>
            </a:bodyPr>
            <a:lstStyle/>
            <a:p>
              <a:pPr marL="0" marR="0" lvl="0" indent="0" algn="ctr" rtl="0">
                <a:spcBef>
                  <a:spcPts val="0"/>
                </a:spcBef>
                <a:spcAft>
                  <a:spcPts val="0"/>
                </a:spcAft>
                <a:buNone/>
              </a:pPr>
              <a:r>
                <a:rPr lang="en-US" sz="3600" b="1">
                  <a:solidFill>
                    <a:schemeClr val="bg1"/>
                  </a:solidFill>
                  <a:latin typeface="NVIDIA Sans"/>
                  <a:ea typeface="NVIDIA Sans"/>
                  <a:cs typeface="NVIDIA Sans"/>
                </a:rPr>
                <a:t>Deduplication</a:t>
              </a:r>
            </a:p>
          </p:txBody>
        </p:sp>
        <p:sp>
          <p:nvSpPr>
            <p:cNvPr id="14" name="Google Shape;2470;p13">
              <a:extLst>
                <a:ext uri="{FF2B5EF4-FFF2-40B4-BE49-F238E27FC236}">
                  <a16:creationId xmlns:a16="http://schemas.microsoft.com/office/drawing/2014/main" id="{BCE0DB7C-FAC9-A7A1-2A23-C4D3B8908C19}"/>
                </a:ext>
              </a:extLst>
            </p:cNvPr>
            <p:cNvSpPr txBox="1"/>
            <p:nvPr/>
          </p:nvSpPr>
          <p:spPr>
            <a:xfrm>
              <a:off x="25022933" y="15954430"/>
              <a:ext cx="6108555" cy="808946"/>
            </a:xfrm>
            <a:prstGeom prst="rect">
              <a:avLst/>
            </a:prstGeom>
            <a:noFill/>
            <a:ln>
              <a:noFill/>
            </a:ln>
          </p:spPr>
          <p:txBody>
            <a:bodyPr spcFirstLastPara="1" wrap="square" lIns="22900" tIns="22900" rIns="22900" bIns="22900" anchor="ctr" anchorCtr="0">
              <a:noAutofit/>
            </a:bodyPr>
            <a:lstStyle/>
            <a:p>
              <a:pPr marL="101600" algn="ctr"/>
              <a:r>
                <a:rPr lang="en-US" sz="3600" b="1">
                  <a:solidFill>
                    <a:schemeClr val="bg1"/>
                  </a:solidFill>
                  <a:latin typeface="NVIDIA Sans"/>
                  <a:ea typeface="NVIDIA Sans"/>
                  <a:cs typeface="NVIDIA Sans"/>
                </a:rPr>
                <a:t>Quality Filtering</a:t>
              </a:r>
            </a:p>
          </p:txBody>
        </p:sp>
        <p:sp>
          <p:nvSpPr>
            <p:cNvPr id="15" name="Google Shape;2471;p13">
              <a:extLst>
                <a:ext uri="{FF2B5EF4-FFF2-40B4-BE49-F238E27FC236}">
                  <a16:creationId xmlns:a16="http://schemas.microsoft.com/office/drawing/2014/main" id="{645923A0-7B57-ECC7-570C-E603EE02C7BA}"/>
                </a:ext>
              </a:extLst>
            </p:cNvPr>
            <p:cNvSpPr txBox="1"/>
            <p:nvPr/>
          </p:nvSpPr>
          <p:spPr>
            <a:xfrm>
              <a:off x="17305449" y="17369202"/>
              <a:ext cx="9328954" cy="632103"/>
            </a:xfrm>
            <a:prstGeom prst="rect">
              <a:avLst/>
            </a:prstGeom>
            <a:noFill/>
            <a:ln>
              <a:noFill/>
            </a:ln>
          </p:spPr>
          <p:txBody>
            <a:bodyPr spcFirstLastPara="1" wrap="square" lIns="22900" tIns="22900" rIns="22900" bIns="22900" anchor="t" anchorCtr="0">
              <a:spAutoFit/>
            </a:bodyPr>
            <a:lstStyle/>
            <a:p>
              <a:pPr algn="ctr"/>
              <a:r>
                <a:rPr lang="en-US" sz="3600" b="1">
                  <a:solidFill>
                    <a:schemeClr val="bg1"/>
                  </a:solidFill>
                  <a:latin typeface="NVIDIA Sans"/>
                  <a:ea typeface="NVIDIA Sans"/>
                  <a:cs typeface="NVIDIA Sans"/>
                </a:rPr>
                <a:t>Curation Method</a:t>
              </a:r>
            </a:p>
          </p:txBody>
        </p:sp>
      </p:grpSp>
      <p:sp>
        <p:nvSpPr>
          <p:cNvPr id="16" name="Google Shape;2439;p13">
            <a:extLst>
              <a:ext uri="{FF2B5EF4-FFF2-40B4-BE49-F238E27FC236}">
                <a16:creationId xmlns:a16="http://schemas.microsoft.com/office/drawing/2014/main" id="{27980620-D3D3-A543-2716-A825BFBE4936}"/>
              </a:ext>
            </a:extLst>
          </p:cNvPr>
          <p:cNvSpPr/>
          <p:nvPr/>
        </p:nvSpPr>
        <p:spPr>
          <a:xfrm>
            <a:off x="10776241" y="5203898"/>
            <a:ext cx="15106845" cy="13190668"/>
          </a:xfrm>
          <a:prstGeom prst="rect">
            <a:avLst/>
          </a:prstGeom>
          <a:noFill/>
          <a:ln w="38100"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ln w="38100">
                <a:solidFill>
                  <a:schemeClr val="tx1"/>
                </a:solidFill>
              </a:ln>
              <a:solidFill>
                <a:srgbClr val="FFFFFF"/>
              </a:solidFill>
              <a:latin typeface="Arial"/>
              <a:ea typeface="Arial"/>
              <a:cs typeface="Arial"/>
              <a:sym typeface="Arial"/>
            </a:endParaRPr>
          </a:p>
        </p:txBody>
      </p:sp>
      <p:sp>
        <p:nvSpPr>
          <p:cNvPr id="17" name="Google Shape;2457;p13">
            <a:extLst>
              <a:ext uri="{FF2B5EF4-FFF2-40B4-BE49-F238E27FC236}">
                <a16:creationId xmlns:a16="http://schemas.microsoft.com/office/drawing/2014/main" id="{06139E59-D1EC-2ACA-4DBC-D7F5D787042A}"/>
              </a:ext>
            </a:extLst>
          </p:cNvPr>
          <p:cNvSpPr txBox="1"/>
          <p:nvPr/>
        </p:nvSpPr>
        <p:spPr>
          <a:xfrm>
            <a:off x="10712123" y="4133758"/>
            <a:ext cx="15131495" cy="719957"/>
          </a:xfrm>
          <a:prstGeom prst="rect">
            <a:avLst/>
          </a:prstGeom>
          <a:noFill/>
          <a:ln>
            <a:noFill/>
          </a:ln>
        </p:spPr>
        <p:txBody>
          <a:bodyPr spcFirstLastPara="1" wrap="square" lIns="91400" tIns="45700" rIns="91400" bIns="45700" anchor="t" anchorCtr="0">
            <a:noAutofit/>
          </a:bodyPr>
          <a:lstStyle/>
          <a:p>
            <a:pPr algn="ctr">
              <a:lnSpc>
                <a:spcPct val="90000"/>
              </a:lnSpc>
            </a:pPr>
            <a:r>
              <a:rPr lang="en-US" sz="4000">
                <a:solidFill>
                  <a:schemeClr val="dk2"/>
                </a:solidFill>
                <a:latin typeface="NVIDIA Sans"/>
                <a:cs typeface="NVIDIA Sans"/>
                <a:sym typeface="NVIDIA Sans"/>
              </a:rPr>
              <a:t>LLM Accuracy Improvement on Curated Data</a:t>
            </a:r>
            <a:endParaRPr lang="en-US">
              <a:solidFill>
                <a:schemeClr val="dk2"/>
              </a:solidFill>
            </a:endParaRPr>
          </a:p>
        </p:txBody>
      </p:sp>
      <p:sp>
        <p:nvSpPr>
          <p:cNvPr id="18" name="Google Shape;2472;p13">
            <a:extLst>
              <a:ext uri="{FF2B5EF4-FFF2-40B4-BE49-F238E27FC236}">
                <a16:creationId xmlns:a16="http://schemas.microsoft.com/office/drawing/2014/main" id="{57E044D9-2CE2-4F6E-DA7A-8E8035432AC1}"/>
              </a:ext>
            </a:extLst>
          </p:cNvPr>
          <p:cNvSpPr txBox="1"/>
          <p:nvPr/>
        </p:nvSpPr>
        <p:spPr>
          <a:xfrm>
            <a:off x="10694925" y="17327739"/>
            <a:ext cx="15151494" cy="1128948"/>
          </a:xfrm>
          <a:prstGeom prst="rect">
            <a:avLst/>
          </a:prstGeom>
          <a:noFill/>
          <a:ln>
            <a:noFill/>
          </a:ln>
        </p:spPr>
        <p:txBody>
          <a:bodyPr spcFirstLastPara="1" wrap="square" lIns="91400" tIns="91400" rIns="91400" bIns="91400" anchor="t" anchorCtr="0">
            <a:noAutofit/>
          </a:bodyPr>
          <a:lstStyle/>
          <a:p>
            <a:pPr algn="ctr"/>
            <a:r>
              <a:rPr lang="en-US" sz="3600">
                <a:solidFill>
                  <a:srgbClr val="242424"/>
                </a:solidFill>
                <a:latin typeface="NVIDIA Sans"/>
                <a:cs typeface="NVIDIA Sans"/>
              </a:rPr>
              <a:t>Ablation on 357M Parameter GPT Model</a:t>
            </a:r>
            <a:endParaRPr lang="en-US"/>
          </a:p>
        </p:txBody>
      </p:sp>
      <p:cxnSp>
        <p:nvCxnSpPr>
          <p:cNvPr id="19" name="Straight Connector 18">
            <a:extLst>
              <a:ext uri="{FF2B5EF4-FFF2-40B4-BE49-F238E27FC236}">
                <a16:creationId xmlns:a16="http://schemas.microsoft.com/office/drawing/2014/main" id="{2C40A752-B3AA-AAA2-5DD7-41D1E51CE91A}"/>
              </a:ext>
            </a:extLst>
          </p:cNvPr>
          <p:cNvCxnSpPr>
            <a:cxnSpLocks/>
          </p:cNvCxnSpPr>
          <p:nvPr/>
        </p:nvCxnSpPr>
        <p:spPr>
          <a:xfrm flipV="1">
            <a:off x="10764308" y="16965177"/>
            <a:ext cx="15170098" cy="3411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Google Shape;2465;p13">
            <a:extLst>
              <a:ext uri="{FF2B5EF4-FFF2-40B4-BE49-F238E27FC236}">
                <a16:creationId xmlns:a16="http://schemas.microsoft.com/office/drawing/2014/main" id="{7E51CC48-580D-D177-BF01-9AB761260966}"/>
              </a:ext>
            </a:extLst>
          </p:cNvPr>
          <p:cNvCxnSpPr>
            <a:cxnSpLocks/>
          </p:cNvCxnSpPr>
          <p:nvPr/>
        </p:nvCxnSpPr>
        <p:spPr>
          <a:xfrm flipV="1">
            <a:off x="12304643" y="6551106"/>
            <a:ext cx="0" cy="8317297"/>
          </a:xfrm>
          <a:prstGeom prst="straightConnector1">
            <a:avLst/>
          </a:prstGeom>
          <a:noFill/>
          <a:ln w="28575" cap="flat" cmpd="sng">
            <a:solidFill>
              <a:schemeClr val="bg1"/>
            </a:solidFill>
            <a:prstDash val="solid"/>
            <a:round/>
            <a:headEnd type="none" w="sm" len="sm"/>
            <a:tailEnd type="triangle" w="med" len="med"/>
          </a:ln>
        </p:spPr>
      </p:cxnSp>
      <p:sp>
        <p:nvSpPr>
          <p:cNvPr id="21" name="TextBox 20">
            <a:extLst>
              <a:ext uri="{FF2B5EF4-FFF2-40B4-BE49-F238E27FC236}">
                <a16:creationId xmlns:a16="http://schemas.microsoft.com/office/drawing/2014/main" id="{5071C3D2-E932-CF87-51B9-33E824794D21}"/>
              </a:ext>
            </a:extLst>
          </p:cNvPr>
          <p:cNvSpPr txBox="1"/>
          <p:nvPr/>
        </p:nvSpPr>
        <p:spPr>
          <a:xfrm>
            <a:off x="12867883" y="13481137"/>
            <a:ext cx="1809498"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chemeClr val="bg1"/>
                </a:solidFill>
                <a:latin typeface="NVIDIA Sans"/>
                <a:cs typeface="NVIDIA Sans"/>
              </a:rPr>
              <a:t>0.25%</a:t>
            </a:r>
            <a:endParaRPr lang="en-US" sz="4000">
              <a:solidFill>
                <a:schemeClr val="bg1"/>
              </a:solidFill>
              <a:latin typeface="NVIDIA Sans"/>
              <a:cs typeface="NVIDIA Sans"/>
            </a:endParaRPr>
          </a:p>
          <a:p>
            <a:pPr algn="l"/>
            <a:endParaRPr lang="en-US"/>
          </a:p>
        </p:txBody>
      </p:sp>
    </p:spTree>
    <p:extLst>
      <p:ext uri="{BB962C8B-B14F-4D97-AF65-F5344CB8AC3E}">
        <p14:creationId xmlns:p14="http://schemas.microsoft.com/office/powerpoint/2010/main" val="397063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C598A37D-ED5C-84EE-270B-D41C03A00F9C}"/>
            </a:ext>
          </a:extLst>
        </p:cNvPr>
        <p:cNvGrpSpPr/>
        <p:nvPr/>
      </p:nvGrpSpPr>
      <p:grpSpPr>
        <a:xfrm>
          <a:off x="0" y="0"/>
          <a:ext cx="0" cy="0"/>
          <a:chOff x="0" y="0"/>
          <a:chExt cx="0" cy="0"/>
        </a:xfrm>
      </p:grpSpPr>
      <p:sp>
        <p:nvSpPr>
          <p:cNvPr id="1991" name="Google Shape;1991;p215">
            <a:extLst>
              <a:ext uri="{FF2B5EF4-FFF2-40B4-BE49-F238E27FC236}">
                <a16:creationId xmlns:a16="http://schemas.microsoft.com/office/drawing/2014/main" id="{05644AF7-E11B-77F0-7524-19317A8BC715}"/>
              </a:ext>
            </a:extLst>
          </p:cNvPr>
          <p:cNvSpPr txBox="1">
            <a:spLocks noGrp="1"/>
          </p:cNvSpPr>
          <p:nvPr>
            <p:ph type="title"/>
          </p:nvPr>
        </p:nvSpPr>
        <p:spPr>
          <a:xfrm>
            <a:off x="2510189" y="518359"/>
            <a:ext cx="31546800" cy="1962541"/>
          </a:xfrm>
          <a:prstGeom prst="rect">
            <a:avLst/>
          </a:prstGeom>
          <a:noFill/>
          <a:ln>
            <a:noFill/>
          </a:ln>
        </p:spPr>
        <p:txBody>
          <a:bodyPr spcFirstLastPara="1" wrap="square" lIns="91400" tIns="45700" rIns="91400" bIns="45700" anchor="b" anchorCtr="0">
            <a:normAutofit/>
          </a:bodyPr>
          <a:lstStyle/>
          <a:p>
            <a:r>
              <a:rPr lang="en" err="1">
                <a:latin typeface="NVIDIA Sans"/>
                <a:cs typeface="NVIDIA Sans"/>
                <a:sym typeface="NVIDIA Sans"/>
              </a:rPr>
              <a:t>NeMo</a:t>
            </a:r>
            <a:r>
              <a:rPr lang="en">
                <a:latin typeface="NVIDIA Sans"/>
                <a:cs typeface="NVIDIA Sans"/>
                <a:sym typeface="NVIDIA Sans"/>
              </a:rPr>
              <a:t> Curator: Features to Train Foundation Models</a:t>
            </a:r>
            <a:endParaRPr lang="en-US"/>
          </a:p>
        </p:txBody>
      </p:sp>
      <p:sp>
        <p:nvSpPr>
          <p:cNvPr id="3" name="Google Shape;5706;p537">
            <a:extLst>
              <a:ext uri="{FF2B5EF4-FFF2-40B4-BE49-F238E27FC236}">
                <a16:creationId xmlns:a16="http://schemas.microsoft.com/office/drawing/2014/main" id="{A50CDFBB-AA22-130C-C14A-5ACD0E7C7E0B}"/>
              </a:ext>
            </a:extLst>
          </p:cNvPr>
          <p:cNvSpPr txBox="1"/>
          <p:nvPr/>
        </p:nvSpPr>
        <p:spPr>
          <a:xfrm>
            <a:off x="1257000" y="2477300"/>
            <a:ext cx="34062000" cy="1054800"/>
          </a:xfrm>
          <a:prstGeom prst="rect">
            <a:avLst/>
          </a:prstGeom>
          <a:noFill/>
          <a:ln>
            <a:noFill/>
          </a:ln>
        </p:spPr>
        <p:txBody>
          <a:bodyPr spcFirstLastPara="1" wrap="square" lIns="91400" tIns="45700" rIns="91400" bIns="45700" anchor="t" anchorCtr="0">
            <a:noAutofit/>
          </a:bodyPr>
          <a:lstStyle/>
          <a:p>
            <a:pPr algn="ctr" defTabSz="3657600"/>
            <a:r>
              <a:rPr lang="en-US" sz="4800" kern="0">
                <a:solidFill>
                  <a:srgbClr val="76B900"/>
                </a:solidFill>
                <a:latin typeface="NVIDIA Sans" panose="020B0503020203020204" pitchFamily="34" charset="0"/>
                <a:cs typeface="NVIDIA Sans" panose="020B0503020203020204" pitchFamily="34" charset="0"/>
                <a:sym typeface="NVIDIA Sans"/>
              </a:rPr>
              <a:t>Achieve higher accuracy with a variety of GPU-accelerated features </a:t>
            </a:r>
            <a:endParaRPr lang="en-US" sz="4800">
              <a:latin typeface="NVIDIA Sans" panose="020B0503020203020204" pitchFamily="34" charset="0"/>
              <a:cs typeface="NVIDIA Sans" panose="020B0503020203020204" pitchFamily="34" charset="0"/>
            </a:endParaRPr>
          </a:p>
          <a:p>
            <a:pPr algn="ctr" defTabSz="3657600">
              <a:buClr>
                <a:srgbClr val="000000"/>
              </a:buClr>
            </a:pPr>
            <a:endParaRPr lang="en-US" sz="4400" kern="0">
              <a:solidFill>
                <a:srgbClr val="76B900"/>
              </a:solidFill>
              <a:latin typeface="NVIDIA Sans"/>
              <a:ea typeface="NVIDIA Sans"/>
              <a:cs typeface="NVIDIA Sans"/>
              <a:sym typeface="NVIDIA Sans"/>
            </a:endParaRPr>
          </a:p>
          <a:p>
            <a:pPr algn="ctr" defTabSz="3657600">
              <a:lnSpc>
                <a:spcPct val="90000"/>
              </a:lnSpc>
              <a:buClr>
                <a:srgbClr val="000000"/>
              </a:buClr>
            </a:pPr>
            <a:endParaRPr sz="4800" kern="0">
              <a:solidFill>
                <a:srgbClr val="76B900"/>
              </a:solidFill>
              <a:latin typeface="NVIDIA Sans"/>
              <a:ea typeface="NVIDIA Sans"/>
              <a:cs typeface="NVIDIA Sans"/>
              <a:sym typeface="NVIDIA Sans"/>
            </a:endParaRPr>
          </a:p>
        </p:txBody>
      </p:sp>
      <p:sp>
        <p:nvSpPr>
          <p:cNvPr id="5" name="Google Shape;1990;p215">
            <a:extLst>
              <a:ext uri="{FF2B5EF4-FFF2-40B4-BE49-F238E27FC236}">
                <a16:creationId xmlns:a16="http://schemas.microsoft.com/office/drawing/2014/main" id="{42DD9201-B7F8-9D12-9B0F-5E32F442A58A}"/>
              </a:ext>
            </a:extLst>
          </p:cNvPr>
          <p:cNvSpPr/>
          <p:nvPr/>
        </p:nvSpPr>
        <p:spPr>
          <a:xfrm>
            <a:off x="873859" y="8422094"/>
            <a:ext cx="10996800" cy="1227674"/>
          </a:xfrm>
          <a:prstGeom prst="rect">
            <a:avLst/>
          </a:prstGeom>
          <a:noFill/>
          <a:ln w="9525" cap="flat" cmpd="sng">
            <a:no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a:solidFill>
                  <a:schemeClr val="bg1"/>
                </a:solidFill>
                <a:latin typeface="NVIDIA Sans" panose="020B0503020203020204" pitchFamily="34" charset="0"/>
                <a:cs typeface="NVIDIA Sans" panose="020B0503020203020204" pitchFamily="34" charset="0"/>
                <a:sym typeface="Arial"/>
              </a:rPr>
              <a:t>Synthetic Data Generation</a:t>
            </a:r>
            <a:endParaRPr sz="4000" kern="0">
              <a:solidFill>
                <a:schemeClr val="bg1"/>
              </a:solidFill>
              <a:latin typeface="NVIDIA Sans" panose="020B0503020203020204" pitchFamily="34" charset="0"/>
              <a:cs typeface="NVIDIA Sans" panose="020B0503020203020204" pitchFamily="34" charset="0"/>
              <a:sym typeface="Arial"/>
            </a:endParaRPr>
          </a:p>
        </p:txBody>
      </p:sp>
      <p:sp>
        <p:nvSpPr>
          <p:cNvPr id="7" name="Google Shape;1990;p215">
            <a:extLst>
              <a:ext uri="{FF2B5EF4-FFF2-40B4-BE49-F238E27FC236}">
                <a16:creationId xmlns:a16="http://schemas.microsoft.com/office/drawing/2014/main" id="{2F407717-45AD-DC93-0154-8E5BC53EDA32}"/>
              </a:ext>
            </a:extLst>
          </p:cNvPr>
          <p:cNvSpPr/>
          <p:nvPr/>
        </p:nvSpPr>
        <p:spPr>
          <a:xfrm>
            <a:off x="12881135" y="8420015"/>
            <a:ext cx="10996800" cy="1227674"/>
          </a:xfrm>
          <a:prstGeom prst="rect">
            <a:avLst/>
          </a:prstGeom>
          <a:noFill/>
          <a:ln w="9525" cap="flat" cmpd="sng">
            <a:no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a:solidFill>
                  <a:schemeClr val="bg1"/>
                </a:solidFill>
                <a:latin typeface="NVIDIA Sans"/>
                <a:cs typeface="NVIDIA Sans"/>
                <a:sym typeface="Arial"/>
              </a:rPr>
              <a:t>Deduplication &amp; Classification</a:t>
            </a:r>
          </a:p>
        </p:txBody>
      </p:sp>
      <p:sp>
        <p:nvSpPr>
          <p:cNvPr id="8" name="Google Shape;1990;p215">
            <a:extLst>
              <a:ext uri="{FF2B5EF4-FFF2-40B4-BE49-F238E27FC236}">
                <a16:creationId xmlns:a16="http://schemas.microsoft.com/office/drawing/2014/main" id="{EDBBA0B0-0650-15EA-73AB-14214BEFE69B}"/>
              </a:ext>
            </a:extLst>
          </p:cNvPr>
          <p:cNvSpPr/>
          <p:nvPr/>
        </p:nvSpPr>
        <p:spPr>
          <a:xfrm>
            <a:off x="24888411" y="8429644"/>
            <a:ext cx="10996800" cy="1227674"/>
          </a:xfrm>
          <a:prstGeom prst="rect">
            <a:avLst/>
          </a:prstGeom>
          <a:noFill/>
          <a:ln w="9525" cap="flat" cmpd="sng">
            <a:no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a:solidFill>
                  <a:schemeClr val="bg1"/>
                </a:solidFill>
                <a:latin typeface="NVIDIA Sans"/>
                <a:cs typeface="NVIDIA Sans"/>
                <a:sym typeface="Arial"/>
              </a:rPr>
              <a:t>GPU Acceleration with RAPIDS</a:t>
            </a:r>
            <a:endParaRPr lang="en-US" sz="4000" kern="0">
              <a:solidFill>
                <a:schemeClr val="bg1"/>
              </a:solidFill>
              <a:latin typeface="NVIDIA Sans" panose="020B0503020203020204" pitchFamily="34" charset="0"/>
              <a:cs typeface="NVIDIA Sans" panose="020B0503020203020204" pitchFamily="34" charset="0"/>
              <a:sym typeface="Arial"/>
            </a:endParaRPr>
          </a:p>
        </p:txBody>
      </p:sp>
      <p:pic>
        <p:nvPicPr>
          <p:cNvPr id="2" name="Google Shape;2373;p9" descr="A green and white logo&#10;&#10;Description automatically generated">
            <a:extLst>
              <a:ext uri="{FF2B5EF4-FFF2-40B4-BE49-F238E27FC236}">
                <a16:creationId xmlns:a16="http://schemas.microsoft.com/office/drawing/2014/main" id="{FB18C2A1-028F-2C37-0C72-E2E7781ACA17}"/>
              </a:ext>
            </a:extLst>
          </p:cNvPr>
          <p:cNvPicPr preferRelativeResize="0"/>
          <p:nvPr/>
        </p:nvPicPr>
        <p:blipFill rotWithShape="1">
          <a:blip r:embed="rId3">
            <a:alphaModFix/>
          </a:blip>
          <a:srcRect/>
          <a:stretch/>
        </p:blipFill>
        <p:spPr>
          <a:xfrm>
            <a:off x="28490018" y="4491324"/>
            <a:ext cx="3793586" cy="3793586"/>
          </a:xfrm>
          <a:prstGeom prst="rect">
            <a:avLst/>
          </a:prstGeom>
          <a:noFill/>
          <a:ln>
            <a:noFill/>
          </a:ln>
        </p:spPr>
      </p:pic>
      <p:pic>
        <p:nvPicPr>
          <p:cNvPr id="4" name="Google Shape;2374;p9" descr="A green outline of a paper with a magnifying glass&#10;&#10;Description automatically generated">
            <a:extLst>
              <a:ext uri="{FF2B5EF4-FFF2-40B4-BE49-F238E27FC236}">
                <a16:creationId xmlns:a16="http://schemas.microsoft.com/office/drawing/2014/main" id="{9F9E5D78-7C61-6F8A-5D35-A3BC1C25ABF5}"/>
              </a:ext>
            </a:extLst>
          </p:cNvPr>
          <p:cNvPicPr preferRelativeResize="0"/>
          <p:nvPr/>
        </p:nvPicPr>
        <p:blipFill rotWithShape="1">
          <a:blip r:embed="rId4">
            <a:alphaModFix/>
          </a:blip>
          <a:srcRect/>
          <a:stretch/>
        </p:blipFill>
        <p:spPr>
          <a:xfrm>
            <a:off x="16694379" y="4605410"/>
            <a:ext cx="3370312" cy="3370312"/>
          </a:xfrm>
          <a:prstGeom prst="rect">
            <a:avLst/>
          </a:prstGeom>
          <a:noFill/>
          <a:ln>
            <a:noFill/>
          </a:ln>
        </p:spPr>
      </p:pic>
      <p:pic>
        <p:nvPicPr>
          <p:cNvPr id="9" name="Google Shape;2379;p9" descr="A green line drawing of a couple of papers&#10;&#10;Description automatically generated">
            <a:extLst>
              <a:ext uri="{FF2B5EF4-FFF2-40B4-BE49-F238E27FC236}">
                <a16:creationId xmlns:a16="http://schemas.microsoft.com/office/drawing/2014/main" id="{224788A5-BA4C-9B84-DA85-446266463119}"/>
              </a:ext>
            </a:extLst>
          </p:cNvPr>
          <p:cNvPicPr preferRelativeResize="0"/>
          <p:nvPr/>
        </p:nvPicPr>
        <p:blipFill rotWithShape="1">
          <a:blip r:embed="rId5">
            <a:alphaModFix/>
          </a:blip>
          <a:srcRect/>
          <a:stretch/>
        </p:blipFill>
        <p:spPr>
          <a:xfrm>
            <a:off x="4801189" y="4719496"/>
            <a:ext cx="3142140" cy="3142140"/>
          </a:xfrm>
          <a:prstGeom prst="rect">
            <a:avLst/>
          </a:prstGeom>
          <a:noFill/>
          <a:ln>
            <a:noFill/>
          </a:ln>
        </p:spPr>
      </p:pic>
      <p:grpSp>
        <p:nvGrpSpPr>
          <p:cNvPr id="21" name="Group 20">
            <a:extLst>
              <a:ext uri="{FF2B5EF4-FFF2-40B4-BE49-F238E27FC236}">
                <a16:creationId xmlns:a16="http://schemas.microsoft.com/office/drawing/2014/main" id="{7D975DE9-4B75-FE1F-FA28-24A50C5FFC17}"/>
              </a:ext>
            </a:extLst>
          </p:cNvPr>
          <p:cNvGrpSpPr/>
          <p:nvPr/>
        </p:nvGrpSpPr>
        <p:grpSpPr>
          <a:xfrm>
            <a:off x="12789600" y="10124895"/>
            <a:ext cx="10996800" cy="9068380"/>
            <a:chOff x="13069356" y="11001195"/>
            <a:chExt cx="10996800" cy="9068380"/>
          </a:xfrm>
        </p:grpSpPr>
        <p:sp>
          <p:nvSpPr>
            <p:cNvPr id="22" name="Google Shape;2367;p9">
              <a:extLst>
                <a:ext uri="{FF2B5EF4-FFF2-40B4-BE49-F238E27FC236}">
                  <a16:creationId xmlns:a16="http://schemas.microsoft.com/office/drawing/2014/main" id="{37A5F3F9-90BF-3869-E150-F61310620D14}"/>
                </a:ext>
              </a:extLst>
            </p:cNvPr>
            <p:cNvSpPr/>
            <p:nvPr/>
          </p:nvSpPr>
          <p:spPr>
            <a:xfrm>
              <a:off x="13069356" y="11001195"/>
              <a:ext cx="10996800" cy="9068380"/>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rgbClr val="FFFFFF"/>
                </a:solidFill>
                <a:latin typeface="Arial"/>
                <a:ea typeface="Arial"/>
                <a:cs typeface="Arial"/>
                <a:sym typeface="Arial"/>
              </a:endParaRPr>
            </a:p>
          </p:txBody>
        </p:sp>
        <p:sp>
          <p:nvSpPr>
            <p:cNvPr id="23" name="Google Shape;2368;p9">
              <a:extLst>
                <a:ext uri="{FF2B5EF4-FFF2-40B4-BE49-F238E27FC236}">
                  <a16:creationId xmlns:a16="http://schemas.microsoft.com/office/drawing/2014/main" id="{0ED2E34A-B92A-66F7-F8F9-69D150E1FE8D}"/>
                </a:ext>
              </a:extLst>
            </p:cNvPr>
            <p:cNvSpPr txBox="1"/>
            <p:nvPr/>
          </p:nvSpPr>
          <p:spPr>
            <a:xfrm>
              <a:off x="13582162" y="11812971"/>
              <a:ext cx="9953835" cy="6632585"/>
            </a:xfrm>
            <a:prstGeom prst="rect">
              <a:avLst/>
            </a:prstGeom>
            <a:noFill/>
            <a:ln>
              <a:noFill/>
            </a:ln>
          </p:spPr>
          <p:txBody>
            <a:bodyPr spcFirstLastPara="1" wrap="square" lIns="457200" tIns="274300" rIns="91425" bIns="45700" anchor="t" anchorCtr="0">
              <a:spAutoFit/>
            </a:bodyPr>
            <a:lstStyle/>
            <a:p>
              <a:pPr marL="951864" marR="0" lvl="0" indent="-951864" algn="l" rtl="0">
                <a:spcBef>
                  <a:spcPts val="0"/>
                </a:spcBef>
                <a:spcAft>
                  <a:spcPts val="0"/>
                </a:spcAft>
                <a:buClr>
                  <a:srgbClr val="000000"/>
                </a:buClr>
                <a:buSzPts val="4000"/>
                <a:buFont typeface="Wingdings" pitchFamily="2" charset="2"/>
                <a:buChar char="Ø"/>
              </a:pPr>
              <a:r>
                <a:rPr lang="en-US" sz="4000" b="1">
                  <a:solidFill>
                    <a:srgbClr val="000000"/>
                  </a:solidFill>
                  <a:latin typeface="NVIDIA Sans"/>
                  <a:ea typeface="NVIDIA Sans"/>
                  <a:cs typeface="NVIDIA Sans"/>
                  <a:sym typeface="NVIDIA Sans"/>
                </a:rPr>
                <a:t>Lexical Deduplication</a:t>
              </a:r>
              <a:r>
                <a:rPr lang="en-US" sz="4000">
                  <a:solidFill>
                    <a:srgbClr val="000000"/>
                  </a:solidFill>
                  <a:latin typeface="NVIDIA Sans"/>
                  <a:ea typeface="NVIDIA Sans"/>
                  <a:cs typeface="NVIDIA Sans"/>
                  <a:sym typeface="NVIDIA Sans"/>
                </a:rPr>
                <a:t> –  Identical (Exact) or near identical (Fuzzy)</a:t>
              </a:r>
              <a:endParaRPr sz="4000">
                <a:solidFill>
                  <a:schemeClr val="lt1"/>
                </a:solidFill>
                <a:latin typeface="NVIDIA Sans"/>
                <a:ea typeface="NVIDIA Sans"/>
                <a:cs typeface="NVIDIA Sans"/>
                <a:sym typeface="NVIDIA Sans"/>
              </a:endParaRPr>
            </a:p>
            <a:p>
              <a:pPr marL="951864" marR="0" lvl="0" indent="-951864" algn="l" rtl="0">
                <a:spcBef>
                  <a:spcPts val="2003"/>
                </a:spcBef>
                <a:spcAft>
                  <a:spcPts val="0"/>
                </a:spcAft>
                <a:buClr>
                  <a:srgbClr val="000000"/>
                </a:buClr>
                <a:buSzPts val="4000"/>
                <a:buFont typeface="Wingdings" pitchFamily="2" charset="2"/>
                <a:buChar char="Ø"/>
              </a:pPr>
              <a:r>
                <a:rPr lang="en-US" sz="4000" b="1">
                  <a:solidFill>
                    <a:srgbClr val="000000"/>
                  </a:solidFill>
                  <a:latin typeface="NVIDIA Sans"/>
                  <a:ea typeface="NVIDIA Sans"/>
                  <a:cs typeface="NVIDIA Sans"/>
                  <a:sym typeface="NVIDIA Sans"/>
                </a:rPr>
                <a:t>Semantic Deduplication</a:t>
              </a:r>
              <a:r>
                <a:rPr lang="en-US" sz="4000">
                  <a:solidFill>
                    <a:srgbClr val="000000"/>
                  </a:solidFill>
                  <a:latin typeface="NVIDIA Sans"/>
                  <a:ea typeface="NVIDIA Sans"/>
                  <a:cs typeface="NVIDIA Sans"/>
                  <a:sym typeface="NVIDIA Sans"/>
                </a:rPr>
                <a:t> –  focuses on the meaning rather than the exact text</a:t>
              </a:r>
              <a:endParaRPr sz="4000">
                <a:solidFill>
                  <a:srgbClr val="000000"/>
                </a:solidFill>
                <a:latin typeface="NVIDIA Sans"/>
                <a:ea typeface="NVIDIA Sans"/>
                <a:cs typeface="NVIDIA Sans"/>
                <a:sym typeface="NVIDIA Sans"/>
              </a:endParaRPr>
            </a:p>
            <a:p>
              <a:pPr marL="951864" marR="0" lvl="0" indent="-951864" algn="l" rtl="0">
                <a:spcBef>
                  <a:spcPts val="2003"/>
                </a:spcBef>
                <a:spcAft>
                  <a:spcPts val="0"/>
                </a:spcAft>
                <a:buClr>
                  <a:srgbClr val="000000"/>
                </a:buClr>
                <a:buSzPts val="4000"/>
                <a:buFont typeface="Wingdings" pitchFamily="2" charset="2"/>
                <a:buChar char="Ø"/>
              </a:pPr>
              <a:r>
                <a:rPr lang="en-US" sz="4000" b="1">
                  <a:solidFill>
                    <a:srgbClr val="000000"/>
                  </a:solidFill>
                  <a:latin typeface="NVIDIA Sans"/>
                  <a:ea typeface="NVIDIA Sans"/>
                  <a:cs typeface="NVIDIA Sans"/>
                  <a:sym typeface="NVIDIA Sans"/>
                </a:rPr>
                <a:t>Classifier Models</a:t>
              </a:r>
              <a:r>
                <a:rPr lang="en-US" sz="4000">
                  <a:solidFill>
                    <a:srgbClr val="000000"/>
                  </a:solidFill>
                  <a:latin typeface="NVIDIA Sans"/>
                  <a:ea typeface="NVIDIA Sans"/>
                  <a:cs typeface="NVIDIA Sans"/>
                  <a:sym typeface="NVIDIA Sans"/>
                </a:rPr>
                <a:t> - State-of-the-art open models to either enrich or filter your data.</a:t>
              </a:r>
              <a:endParaRPr sz="4000">
                <a:solidFill>
                  <a:srgbClr val="000000"/>
                </a:solidFill>
                <a:latin typeface="NVIDIA Sans"/>
                <a:ea typeface="NVIDIA Sans"/>
                <a:cs typeface="NVIDIA Sans"/>
                <a:sym typeface="NVIDIA Sans"/>
              </a:endParaRPr>
            </a:p>
            <a:p>
              <a:pPr marL="951864" marR="0" lvl="0" indent="-697864" algn="l" rtl="0">
                <a:spcBef>
                  <a:spcPts val="2003"/>
                </a:spcBef>
                <a:spcAft>
                  <a:spcPts val="0"/>
                </a:spcAft>
                <a:buClr>
                  <a:schemeClr val="lt1"/>
                </a:buClr>
                <a:buSzPts val="4000"/>
                <a:buFont typeface="Noto Sans Symbols"/>
                <a:buNone/>
              </a:pPr>
              <a:endParaRPr sz="4000">
                <a:solidFill>
                  <a:srgbClr val="000000"/>
                </a:solidFill>
                <a:latin typeface="NVIDIA Sans"/>
                <a:ea typeface="NVIDIA Sans"/>
                <a:cs typeface="NVIDIA Sans"/>
                <a:sym typeface="NVIDIA Sans"/>
              </a:endParaRPr>
            </a:p>
          </p:txBody>
        </p:sp>
      </p:grpSp>
      <p:grpSp>
        <p:nvGrpSpPr>
          <p:cNvPr id="24" name="Group 23">
            <a:extLst>
              <a:ext uri="{FF2B5EF4-FFF2-40B4-BE49-F238E27FC236}">
                <a16:creationId xmlns:a16="http://schemas.microsoft.com/office/drawing/2014/main" id="{4FB7688A-F23C-FAB2-D277-012F34133057}"/>
              </a:ext>
            </a:extLst>
          </p:cNvPr>
          <p:cNvGrpSpPr/>
          <p:nvPr/>
        </p:nvGrpSpPr>
        <p:grpSpPr>
          <a:xfrm>
            <a:off x="24682800" y="10124895"/>
            <a:ext cx="10996800" cy="9068380"/>
            <a:chOff x="25269412" y="11001195"/>
            <a:chExt cx="10996800" cy="9068380"/>
          </a:xfrm>
        </p:grpSpPr>
        <p:sp>
          <p:nvSpPr>
            <p:cNvPr id="25" name="Google Shape;2370;p9">
              <a:extLst>
                <a:ext uri="{FF2B5EF4-FFF2-40B4-BE49-F238E27FC236}">
                  <a16:creationId xmlns:a16="http://schemas.microsoft.com/office/drawing/2014/main" id="{DE4A8BD7-D198-016C-231B-DCDA89D47331}"/>
                </a:ext>
              </a:extLst>
            </p:cNvPr>
            <p:cNvSpPr/>
            <p:nvPr/>
          </p:nvSpPr>
          <p:spPr>
            <a:xfrm>
              <a:off x="25269412" y="11001195"/>
              <a:ext cx="10996800" cy="9068380"/>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rgbClr val="FFFFFF"/>
                </a:solidFill>
                <a:latin typeface="Arial"/>
                <a:ea typeface="Arial"/>
                <a:cs typeface="Arial"/>
                <a:sym typeface="Arial"/>
              </a:endParaRPr>
            </a:p>
          </p:txBody>
        </p:sp>
        <p:sp>
          <p:nvSpPr>
            <p:cNvPr id="26" name="Google Shape;2372;p9">
              <a:extLst>
                <a:ext uri="{FF2B5EF4-FFF2-40B4-BE49-F238E27FC236}">
                  <a16:creationId xmlns:a16="http://schemas.microsoft.com/office/drawing/2014/main" id="{F3C322E9-5DB5-ADAE-67CB-568691FED970}"/>
                </a:ext>
              </a:extLst>
            </p:cNvPr>
            <p:cNvSpPr txBox="1"/>
            <p:nvPr/>
          </p:nvSpPr>
          <p:spPr>
            <a:xfrm>
              <a:off x="25795003" y="11812971"/>
              <a:ext cx="9953835" cy="3913892"/>
            </a:xfrm>
            <a:prstGeom prst="rect">
              <a:avLst/>
            </a:prstGeom>
            <a:noFill/>
            <a:ln>
              <a:noFill/>
            </a:ln>
          </p:spPr>
          <p:txBody>
            <a:bodyPr spcFirstLastPara="1" wrap="square" lIns="457200" tIns="274300" rIns="91425" bIns="45700" anchor="t" anchorCtr="0">
              <a:spAutoFit/>
            </a:bodyPr>
            <a:lstStyle/>
            <a:p>
              <a:pPr marL="951864" marR="0" lvl="0" indent="-951864" algn="l" rtl="0">
                <a:spcBef>
                  <a:spcPts val="0"/>
                </a:spcBef>
                <a:spcAft>
                  <a:spcPts val="0"/>
                </a:spcAft>
                <a:buClr>
                  <a:srgbClr val="000000"/>
                </a:buClr>
                <a:buSzPts val="4000"/>
                <a:buFont typeface="Wingdings" pitchFamily="2" charset="2"/>
                <a:buChar char="Ø"/>
              </a:pPr>
              <a:r>
                <a:rPr lang="en-US" sz="4000" b="1" err="1">
                  <a:solidFill>
                    <a:srgbClr val="000000"/>
                  </a:solidFill>
                  <a:latin typeface="NVIDIA Sans"/>
                  <a:ea typeface="NVIDIA Sans"/>
                  <a:cs typeface="NVIDIA Sans"/>
                  <a:sym typeface="NVIDIA Sans"/>
                </a:rPr>
                <a:t>cuDF</a:t>
              </a:r>
              <a:r>
                <a:rPr lang="en-US" sz="4000">
                  <a:solidFill>
                    <a:srgbClr val="000000"/>
                  </a:solidFill>
                  <a:latin typeface="NVIDIA Sans"/>
                  <a:ea typeface="NVIDIA Sans"/>
                  <a:cs typeface="NVIDIA Sans"/>
                  <a:sym typeface="NVIDIA Sans"/>
                </a:rPr>
                <a:t> -  for deduplication &amp; </a:t>
              </a:r>
              <a:r>
                <a:rPr lang="en-US" sz="4000" err="1">
                  <a:solidFill>
                    <a:srgbClr val="000000"/>
                  </a:solidFill>
                  <a:latin typeface="NVIDIA Sans"/>
                  <a:ea typeface="NVIDIA Sans"/>
                  <a:cs typeface="NVIDIA Sans"/>
                  <a:sym typeface="NVIDIA Sans"/>
                </a:rPr>
                <a:t>classifer</a:t>
              </a:r>
              <a:r>
                <a:rPr lang="en-US" sz="4000">
                  <a:solidFill>
                    <a:srgbClr val="000000"/>
                  </a:solidFill>
                  <a:latin typeface="NVIDIA Sans"/>
                  <a:ea typeface="NVIDIA Sans"/>
                  <a:cs typeface="NVIDIA Sans"/>
                  <a:sym typeface="NVIDIA Sans"/>
                </a:rPr>
                <a:t> models</a:t>
              </a:r>
              <a:endParaRPr sz="4000">
                <a:solidFill>
                  <a:srgbClr val="000000"/>
                </a:solidFill>
                <a:latin typeface="NVIDIA Sans"/>
                <a:ea typeface="NVIDIA Sans"/>
                <a:cs typeface="NVIDIA Sans"/>
                <a:sym typeface="NVIDIA Sans"/>
              </a:endParaRPr>
            </a:p>
            <a:p>
              <a:pPr marL="951864" marR="0" lvl="0" indent="-951864" algn="l" rtl="0">
                <a:spcBef>
                  <a:spcPts val="2003"/>
                </a:spcBef>
                <a:spcAft>
                  <a:spcPts val="0"/>
                </a:spcAft>
                <a:buClr>
                  <a:srgbClr val="000000"/>
                </a:buClr>
                <a:buSzPts val="4000"/>
                <a:buFont typeface="Wingdings" pitchFamily="2" charset="2"/>
                <a:buChar char="Ø"/>
              </a:pPr>
              <a:r>
                <a:rPr lang="en-US" sz="4000" b="1" err="1">
                  <a:solidFill>
                    <a:srgbClr val="000000"/>
                  </a:solidFill>
                  <a:latin typeface="NVIDIA Sans"/>
                  <a:ea typeface="NVIDIA Sans"/>
                  <a:cs typeface="NVIDIA Sans"/>
                  <a:sym typeface="NVIDIA Sans"/>
                </a:rPr>
                <a:t>cuML</a:t>
              </a:r>
              <a:r>
                <a:rPr lang="en-US" sz="4000">
                  <a:solidFill>
                    <a:srgbClr val="000000"/>
                  </a:solidFill>
                  <a:latin typeface="NVIDIA Sans"/>
                  <a:ea typeface="NVIDIA Sans"/>
                  <a:cs typeface="NVIDIA Sans"/>
                  <a:sym typeface="NVIDIA Sans"/>
                </a:rPr>
                <a:t> - for K-means clustering in semantic deduplication</a:t>
              </a:r>
              <a:endParaRPr sz="4000">
                <a:solidFill>
                  <a:srgbClr val="000000"/>
                </a:solidFill>
                <a:latin typeface="NVIDIA Sans"/>
                <a:ea typeface="NVIDIA Sans"/>
                <a:cs typeface="NVIDIA Sans"/>
                <a:sym typeface="NVIDIA Sans"/>
              </a:endParaRPr>
            </a:p>
            <a:p>
              <a:pPr marL="951864" marR="0" lvl="0" indent="-951864" algn="l" rtl="0">
                <a:spcBef>
                  <a:spcPts val="2003"/>
                </a:spcBef>
                <a:spcAft>
                  <a:spcPts val="0"/>
                </a:spcAft>
                <a:buClr>
                  <a:srgbClr val="000000"/>
                </a:buClr>
                <a:buSzPts val="4000"/>
                <a:buFont typeface="Wingdings" pitchFamily="2" charset="2"/>
                <a:buChar char="Ø"/>
              </a:pPr>
              <a:r>
                <a:rPr lang="en-US" sz="4000" b="1" err="1">
                  <a:solidFill>
                    <a:srgbClr val="000000"/>
                  </a:solidFill>
                  <a:latin typeface="NVIDIA Sans"/>
                  <a:ea typeface="NVIDIA Sans"/>
                  <a:cs typeface="NVIDIA Sans"/>
                  <a:sym typeface="NVIDIA Sans"/>
                </a:rPr>
                <a:t>cuGraph</a:t>
              </a:r>
              <a:r>
                <a:rPr lang="en-US" sz="4000">
                  <a:solidFill>
                    <a:srgbClr val="000000"/>
                  </a:solidFill>
                  <a:latin typeface="NVIDIA Sans"/>
                  <a:ea typeface="NVIDIA Sans"/>
                  <a:cs typeface="NVIDIA Sans"/>
                  <a:sym typeface="NVIDIA Sans"/>
                </a:rPr>
                <a:t> – for fuzzy deduplication</a:t>
              </a:r>
              <a:endParaRPr sz="4000">
                <a:solidFill>
                  <a:srgbClr val="000000"/>
                </a:solidFill>
                <a:latin typeface="NVIDIA Sans"/>
                <a:ea typeface="NVIDIA Sans"/>
                <a:cs typeface="NVIDIA Sans"/>
                <a:sym typeface="NVIDIA Sans"/>
              </a:endParaRPr>
            </a:p>
          </p:txBody>
        </p:sp>
      </p:grpSp>
      <p:grpSp>
        <p:nvGrpSpPr>
          <p:cNvPr id="28" name="Group 27">
            <a:extLst>
              <a:ext uri="{FF2B5EF4-FFF2-40B4-BE49-F238E27FC236}">
                <a16:creationId xmlns:a16="http://schemas.microsoft.com/office/drawing/2014/main" id="{5CD0A881-D902-30B0-1E65-DEEF834415DC}"/>
              </a:ext>
            </a:extLst>
          </p:cNvPr>
          <p:cNvGrpSpPr/>
          <p:nvPr/>
        </p:nvGrpSpPr>
        <p:grpSpPr>
          <a:xfrm>
            <a:off x="940500" y="10162995"/>
            <a:ext cx="10996800" cy="9068380"/>
            <a:chOff x="13069356" y="11001195"/>
            <a:chExt cx="10996800" cy="9068380"/>
          </a:xfrm>
        </p:grpSpPr>
        <p:sp>
          <p:nvSpPr>
            <p:cNvPr id="29" name="Google Shape;2367;p9">
              <a:extLst>
                <a:ext uri="{FF2B5EF4-FFF2-40B4-BE49-F238E27FC236}">
                  <a16:creationId xmlns:a16="http://schemas.microsoft.com/office/drawing/2014/main" id="{3DF83A42-D55E-377C-C171-64BC653356E1}"/>
                </a:ext>
              </a:extLst>
            </p:cNvPr>
            <p:cNvSpPr/>
            <p:nvPr/>
          </p:nvSpPr>
          <p:spPr>
            <a:xfrm>
              <a:off x="13069356" y="11001195"/>
              <a:ext cx="10996800" cy="9068380"/>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rgbClr val="FFFFFF"/>
                </a:solidFill>
                <a:latin typeface="Arial"/>
                <a:ea typeface="Arial"/>
                <a:cs typeface="Arial"/>
                <a:sym typeface="Arial"/>
              </a:endParaRPr>
            </a:p>
          </p:txBody>
        </p:sp>
        <p:sp>
          <p:nvSpPr>
            <p:cNvPr id="30" name="Google Shape;2368;p9">
              <a:extLst>
                <a:ext uri="{FF2B5EF4-FFF2-40B4-BE49-F238E27FC236}">
                  <a16:creationId xmlns:a16="http://schemas.microsoft.com/office/drawing/2014/main" id="{B8214DDA-FA2D-E5D2-426D-8AE29F43F9CD}"/>
                </a:ext>
              </a:extLst>
            </p:cNvPr>
            <p:cNvSpPr txBox="1"/>
            <p:nvPr/>
          </p:nvSpPr>
          <p:spPr>
            <a:xfrm>
              <a:off x="13582162" y="11812971"/>
              <a:ext cx="9953835" cy="6376064"/>
            </a:xfrm>
            <a:prstGeom prst="rect">
              <a:avLst/>
            </a:prstGeom>
            <a:noFill/>
            <a:ln>
              <a:noFill/>
            </a:ln>
          </p:spPr>
          <p:txBody>
            <a:bodyPr spcFirstLastPara="1" wrap="square" lIns="457200" tIns="274300" rIns="91425" bIns="45700" anchor="t" anchorCtr="0">
              <a:spAutoFit/>
            </a:bodyPr>
            <a:lstStyle/>
            <a:p>
              <a:pPr marL="951864" marR="0" lvl="0" indent="-951864" algn="l" rtl="0">
                <a:spcBef>
                  <a:spcPts val="0"/>
                </a:spcBef>
                <a:spcAft>
                  <a:spcPts val="0"/>
                </a:spcAft>
                <a:buClr>
                  <a:srgbClr val="000000"/>
                </a:buClr>
                <a:buSzPts val="4000"/>
                <a:buFont typeface="Wingdings" pitchFamily="2" charset="2"/>
                <a:buChar char="Ø"/>
              </a:pPr>
              <a:r>
                <a:rPr lang="en-US" sz="4000" b="1">
                  <a:solidFill>
                    <a:srgbClr val="000000"/>
                  </a:solidFill>
                  <a:latin typeface="NVIDIA Sans"/>
                  <a:ea typeface="NVIDIA Sans"/>
                  <a:cs typeface="NVIDIA Sans"/>
                  <a:sym typeface="NVIDIA Sans"/>
                </a:rPr>
                <a:t>Pre-built pipelines</a:t>
              </a:r>
              <a:r>
                <a:rPr lang="en-US" sz="4000">
                  <a:solidFill>
                    <a:srgbClr val="000000"/>
                  </a:solidFill>
                  <a:latin typeface="NVIDIA Sans"/>
                  <a:ea typeface="NVIDIA Sans"/>
                  <a:cs typeface="NVIDIA Sans"/>
                  <a:sym typeface="NVIDIA Sans"/>
                </a:rPr>
                <a:t> - for tasks like prompt generation, dialogue generation, and entity classification </a:t>
              </a:r>
              <a:endParaRPr lang="en-US" sz="1800">
                <a:solidFill>
                  <a:schemeClr val="lt1"/>
                </a:solidFill>
                <a:latin typeface="Arial"/>
                <a:ea typeface="Arial"/>
                <a:cs typeface="Arial"/>
                <a:sym typeface="Arial"/>
              </a:endParaRPr>
            </a:p>
            <a:p>
              <a:pPr marL="951864" marR="0" lvl="0" indent="-951864" algn="l" rtl="0">
                <a:spcBef>
                  <a:spcPts val="2003"/>
                </a:spcBef>
                <a:spcAft>
                  <a:spcPts val="0"/>
                </a:spcAft>
                <a:buClr>
                  <a:srgbClr val="000000"/>
                </a:buClr>
                <a:buSzPts val="4000"/>
                <a:buFont typeface="Wingdings" pitchFamily="2" charset="2"/>
                <a:buChar char="Ø"/>
              </a:pPr>
              <a:r>
                <a:rPr lang="en-US" sz="4000" b="1">
                  <a:solidFill>
                    <a:srgbClr val="000000"/>
                  </a:solidFill>
                  <a:latin typeface="NVIDIA Sans"/>
                  <a:ea typeface="NVIDIA Sans"/>
                  <a:cs typeface="NVIDIA Sans"/>
                  <a:sym typeface="NVIDIA Sans"/>
                </a:rPr>
                <a:t>Modular</a:t>
              </a:r>
              <a:r>
                <a:rPr lang="en-US" sz="4000">
                  <a:solidFill>
                    <a:srgbClr val="000000"/>
                  </a:solidFill>
                  <a:latin typeface="NVIDIA Sans"/>
                  <a:ea typeface="NVIDIA Sans"/>
                  <a:cs typeface="NVIDIA Sans"/>
                  <a:sym typeface="NVIDIA Sans"/>
                </a:rPr>
                <a:t> - Easily integrate </a:t>
              </a:r>
              <a:r>
                <a:rPr lang="en-US" sz="4000" err="1">
                  <a:solidFill>
                    <a:srgbClr val="000000"/>
                  </a:solidFill>
                  <a:latin typeface="NVIDIA Sans"/>
                  <a:ea typeface="NVIDIA Sans"/>
                  <a:cs typeface="NVIDIA Sans"/>
                  <a:sym typeface="NVIDIA Sans"/>
                </a:rPr>
                <a:t>NeMo</a:t>
              </a:r>
              <a:r>
                <a:rPr lang="en-US" sz="4000">
                  <a:solidFill>
                    <a:srgbClr val="000000"/>
                  </a:solidFill>
                  <a:latin typeface="NVIDIA Sans"/>
                  <a:ea typeface="NVIDIA Sans"/>
                  <a:cs typeface="NVIDIA Sans"/>
                  <a:sym typeface="NVIDIA Sans"/>
                </a:rPr>
                <a:t> Curator's features into your existing pipelines </a:t>
              </a:r>
            </a:p>
            <a:p>
              <a:pPr marL="951864" marR="0" lvl="0" indent="-951864" algn="l" rtl="0">
                <a:spcBef>
                  <a:spcPts val="2003"/>
                </a:spcBef>
                <a:spcAft>
                  <a:spcPts val="0"/>
                </a:spcAft>
                <a:buClr>
                  <a:srgbClr val="000000"/>
                </a:buClr>
                <a:buSzPts val="4000"/>
                <a:buFont typeface="Wingdings" pitchFamily="2" charset="2"/>
                <a:buChar char="Ø"/>
              </a:pPr>
              <a:r>
                <a:rPr lang="en-US" sz="4000" b="1">
                  <a:solidFill>
                    <a:srgbClr val="000000"/>
                  </a:solidFill>
                  <a:latin typeface="NVIDIA Sans"/>
                  <a:ea typeface="NVIDIA Sans"/>
                  <a:cs typeface="NVIDIA Sans"/>
                  <a:sym typeface="NVIDIA Sans"/>
                </a:rPr>
                <a:t>OpenAI API compatible</a:t>
              </a:r>
              <a:r>
                <a:rPr lang="en-US" sz="4000">
                  <a:solidFill>
                    <a:srgbClr val="000000"/>
                  </a:solidFill>
                  <a:latin typeface="NVIDIA Sans"/>
                  <a:ea typeface="NVIDIA Sans"/>
                  <a:cs typeface="NVIDIA Sans"/>
                  <a:sym typeface="NVIDIA Sans"/>
                </a:rPr>
                <a:t> - Integrate custom Instruct and Reward models</a:t>
              </a:r>
              <a:endParaRPr sz="4000">
                <a:solidFill>
                  <a:srgbClr val="000000"/>
                </a:solidFill>
                <a:latin typeface="NVIDIA Sans"/>
                <a:ea typeface="NVIDIA Sans"/>
                <a:cs typeface="NVIDIA Sans"/>
                <a:sym typeface="NVIDIA Sans"/>
              </a:endParaRPr>
            </a:p>
          </p:txBody>
        </p:sp>
      </p:grpSp>
    </p:spTree>
    <p:extLst>
      <p:ext uri="{BB962C8B-B14F-4D97-AF65-F5344CB8AC3E}">
        <p14:creationId xmlns:p14="http://schemas.microsoft.com/office/powerpoint/2010/main" val="2012524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FD90AD97-F823-0C6A-89EB-C0BDC6622347}"/>
              </a:ext>
            </a:extLst>
          </p:cNvPr>
          <p:cNvPicPr>
            <a:picLocks noChangeAspect="1"/>
          </p:cNvPicPr>
          <p:nvPr/>
        </p:nvPicPr>
        <p:blipFill>
          <a:blip r:embed="rId3"/>
          <a:srcRect l="14866" r="20667" b="31660"/>
          <a:stretch/>
        </p:blipFill>
        <p:spPr>
          <a:xfrm>
            <a:off x="4852634" y="3499628"/>
            <a:ext cx="27883468" cy="16641518"/>
          </a:xfrm>
          <a:prstGeom prst="rect">
            <a:avLst/>
          </a:prstGeom>
        </p:spPr>
      </p:pic>
      <p:sp>
        <p:nvSpPr>
          <p:cNvPr id="2" name="Title 1">
            <a:extLst>
              <a:ext uri="{FF2B5EF4-FFF2-40B4-BE49-F238E27FC236}">
                <a16:creationId xmlns:a16="http://schemas.microsoft.com/office/drawing/2014/main" id="{2C4606D2-EE3C-F88F-61B6-9D018788F81B}"/>
              </a:ext>
            </a:extLst>
          </p:cNvPr>
          <p:cNvSpPr>
            <a:spLocks noGrp="1"/>
          </p:cNvSpPr>
          <p:nvPr>
            <p:ph type="title"/>
          </p:nvPr>
        </p:nvSpPr>
        <p:spPr>
          <a:xfrm>
            <a:off x="2514600" y="0"/>
            <a:ext cx="31546800" cy="2515200"/>
          </a:xfrm>
        </p:spPr>
        <p:txBody>
          <a:bodyPr/>
          <a:lstStyle/>
          <a:p>
            <a:r>
              <a:rPr lang="en-US"/>
              <a:t>Synthetic Data Generation</a:t>
            </a:r>
          </a:p>
        </p:txBody>
      </p:sp>
      <p:sp>
        <p:nvSpPr>
          <p:cNvPr id="4" name="Google Shape;5706;p537">
            <a:extLst>
              <a:ext uri="{FF2B5EF4-FFF2-40B4-BE49-F238E27FC236}">
                <a16:creationId xmlns:a16="http://schemas.microsoft.com/office/drawing/2014/main" id="{5A9E31B4-2A79-5010-13FE-B7185A9A58CE}"/>
              </a:ext>
            </a:extLst>
          </p:cNvPr>
          <p:cNvSpPr txBox="1"/>
          <p:nvPr/>
        </p:nvSpPr>
        <p:spPr>
          <a:xfrm>
            <a:off x="1409400" y="2536294"/>
            <a:ext cx="34062000" cy="1054800"/>
          </a:xfrm>
          <a:prstGeom prst="rect">
            <a:avLst/>
          </a:prstGeom>
          <a:noFill/>
          <a:ln>
            <a:noFill/>
          </a:ln>
        </p:spPr>
        <p:txBody>
          <a:bodyPr spcFirstLastPara="1" wrap="square" lIns="91400" tIns="45700" rIns="91400" bIns="45700" anchor="t" anchorCtr="0">
            <a:noAutofit/>
          </a:bodyPr>
          <a:lstStyle/>
          <a:p>
            <a:pPr algn="ctr" defTabSz="3657600"/>
            <a:r>
              <a:rPr lang="en-US" sz="4800" kern="0">
                <a:solidFill>
                  <a:srgbClr val="76B900"/>
                </a:solidFill>
                <a:ea typeface="+mn-lt"/>
                <a:cs typeface="+mn-lt"/>
                <a:sym typeface="NVIDIA Sans"/>
              </a:rPr>
              <a:t>Easily get started with pre-built pipelines or integrate various features into your existing workflows</a:t>
            </a:r>
            <a:endParaRPr lang="en-US" sz="2000"/>
          </a:p>
        </p:txBody>
      </p:sp>
    </p:spTree>
    <p:extLst>
      <p:ext uri="{BB962C8B-B14F-4D97-AF65-F5344CB8AC3E}">
        <p14:creationId xmlns:p14="http://schemas.microsoft.com/office/powerpoint/2010/main" val="1142891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1A193-F419-1675-5CBF-9429431EE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3F3F12-087B-C3E5-2CBD-A677626A04D0}"/>
              </a:ext>
            </a:extLst>
          </p:cNvPr>
          <p:cNvSpPr>
            <a:spLocks noGrp="1"/>
          </p:cNvSpPr>
          <p:nvPr>
            <p:ph type="title"/>
          </p:nvPr>
        </p:nvSpPr>
        <p:spPr/>
        <p:txBody>
          <a:bodyPr/>
          <a:lstStyle/>
          <a:p>
            <a:r>
              <a:rPr lang="en-US"/>
              <a:t>Synthetic Data Generation</a:t>
            </a:r>
          </a:p>
        </p:txBody>
      </p:sp>
      <p:sp>
        <p:nvSpPr>
          <p:cNvPr id="87" name="Google Shape;5706;p537">
            <a:extLst>
              <a:ext uri="{FF2B5EF4-FFF2-40B4-BE49-F238E27FC236}">
                <a16:creationId xmlns:a16="http://schemas.microsoft.com/office/drawing/2014/main" id="{2CDEF649-F0CE-4F35-C0DD-6DBCF7D32457}"/>
              </a:ext>
            </a:extLst>
          </p:cNvPr>
          <p:cNvSpPr txBox="1"/>
          <p:nvPr/>
        </p:nvSpPr>
        <p:spPr>
          <a:xfrm>
            <a:off x="1409400" y="2536294"/>
            <a:ext cx="34062000" cy="1054800"/>
          </a:xfrm>
          <a:prstGeom prst="rect">
            <a:avLst/>
          </a:prstGeom>
          <a:noFill/>
          <a:ln>
            <a:noFill/>
          </a:ln>
        </p:spPr>
        <p:txBody>
          <a:bodyPr spcFirstLastPara="1" wrap="square" lIns="91400" tIns="45700" rIns="91400" bIns="45700" anchor="t" anchorCtr="0">
            <a:noAutofit/>
          </a:bodyPr>
          <a:lstStyle/>
          <a:p>
            <a:pPr algn="ctr" defTabSz="3657600"/>
            <a:r>
              <a:rPr lang="en-US" sz="4800" kern="0">
                <a:solidFill>
                  <a:srgbClr val="76B900"/>
                </a:solidFill>
                <a:ea typeface="+mn-lt"/>
                <a:cs typeface="+mn-lt"/>
                <a:sym typeface="NVIDIA Sans"/>
              </a:rPr>
              <a:t>Easily get started with pre-built pipelines or integrate various features into your existing workflows</a:t>
            </a:r>
            <a:endParaRPr lang="en-US" sz="2000"/>
          </a:p>
        </p:txBody>
      </p:sp>
      <p:grpSp>
        <p:nvGrpSpPr>
          <p:cNvPr id="7" name="Group 6">
            <a:extLst>
              <a:ext uri="{FF2B5EF4-FFF2-40B4-BE49-F238E27FC236}">
                <a16:creationId xmlns:a16="http://schemas.microsoft.com/office/drawing/2014/main" id="{79DD9313-6836-66B1-1CE5-E5CAF08513F9}"/>
              </a:ext>
            </a:extLst>
          </p:cNvPr>
          <p:cNvGrpSpPr/>
          <p:nvPr/>
        </p:nvGrpSpPr>
        <p:grpSpPr>
          <a:xfrm>
            <a:off x="1120660" y="7051979"/>
            <a:ext cx="10996800" cy="7695014"/>
            <a:chOff x="6729256" y="9699610"/>
            <a:chExt cx="10996800" cy="7695014"/>
          </a:xfrm>
        </p:grpSpPr>
        <p:sp>
          <p:nvSpPr>
            <p:cNvPr id="12" name="Google Shape;1995;p215">
              <a:extLst>
                <a:ext uri="{FF2B5EF4-FFF2-40B4-BE49-F238E27FC236}">
                  <a16:creationId xmlns:a16="http://schemas.microsoft.com/office/drawing/2014/main" id="{477AC98D-467A-5F4C-16DF-B6C72DDCEB9D}"/>
                </a:ext>
              </a:extLst>
            </p:cNvPr>
            <p:cNvSpPr/>
            <p:nvPr/>
          </p:nvSpPr>
          <p:spPr>
            <a:xfrm>
              <a:off x="6729256" y="10916920"/>
              <a:ext cx="10996800" cy="6477704"/>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571500" indent="-571500" defTabSz="3657600">
                <a:lnSpc>
                  <a:spcPct val="150000"/>
                </a:lnSpc>
                <a:buClr>
                  <a:schemeClr val="tx2"/>
                </a:buClr>
                <a:buFont typeface="Arial" panose="020B0604020202020204" pitchFamily="34" charset="0"/>
                <a:buChar char="•"/>
              </a:pPr>
              <a:r>
                <a:rPr lang="en-US" sz="4000">
                  <a:solidFill>
                    <a:schemeClr val="bg1"/>
                  </a:solidFill>
                  <a:latin typeface="NVIDIA Sans"/>
                  <a:ea typeface="+mn-lt"/>
                  <a:cs typeface="NVIDIA Sans"/>
                </a:rPr>
                <a:t>Prompt generation (open q/a, closed q/a, writing, math</a:t>
              </a:r>
              <a:r>
                <a:rPr lang="en-US" sz="4000">
                  <a:solidFill>
                    <a:schemeClr val="bg1"/>
                  </a:solidFill>
                  <a:latin typeface="NVIDIA Sans"/>
                  <a:cs typeface="NVIDIA Sans"/>
                </a:rPr>
                <a:t>/coding )</a:t>
              </a:r>
              <a:endParaRPr lang="en-US" sz="4000">
                <a:solidFill>
                  <a:schemeClr val="bg1"/>
                </a:solidFill>
                <a:latin typeface="NVIDIA Sans"/>
                <a:cs typeface="Arial"/>
              </a:endParaRPr>
            </a:p>
            <a:p>
              <a:pPr marL="571500" indent="-571500" defTabSz="3657600">
                <a:lnSpc>
                  <a:spcPct val="150000"/>
                </a:lnSpc>
                <a:buClr>
                  <a:schemeClr val="tx2"/>
                </a:buClr>
                <a:buFont typeface="Arial" panose="020B0604020202020204" pitchFamily="34" charset="0"/>
                <a:buChar char="•"/>
              </a:pPr>
              <a:endParaRPr lang="en-US" sz="4000" kern="0">
                <a:solidFill>
                  <a:schemeClr val="bg1"/>
                </a:solidFill>
                <a:latin typeface="NVIDIA Sans" panose="020B0503020203020204" pitchFamily="34" charset="0"/>
                <a:cs typeface="NVIDIA Sans" panose="020B0503020203020204" pitchFamily="34" charset="0"/>
                <a:sym typeface="Arial"/>
              </a:endParaRPr>
            </a:p>
            <a:p>
              <a:pPr marL="571500"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Synthetic two-turn prompt generation</a:t>
              </a:r>
            </a:p>
            <a:p>
              <a:pPr marL="1028700" lvl="1"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Dialogue generation</a:t>
              </a:r>
            </a:p>
            <a:p>
              <a:pPr marL="1028700" lvl="1"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Entity classification</a:t>
              </a:r>
            </a:p>
          </p:txBody>
        </p:sp>
        <p:sp>
          <p:nvSpPr>
            <p:cNvPr id="13" name="Google Shape;1990;p215">
              <a:extLst>
                <a:ext uri="{FF2B5EF4-FFF2-40B4-BE49-F238E27FC236}">
                  <a16:creationId xmlns:a16="http://schemas.microsoft.com/office/drawing/2014/main" id="{3CBB8822-36EF-AF5F-98CF-7E263A2D7037}"/>
                </a:ext>
              </a:extLst>
            </p:cNvPr>
            <p:cNvSpPr/>
            <p:nvPr/>
          </p:nvSpPr>
          <p:spPr>
            <a:xfrm>
              <a:off x="6729256" y="9699610"/>
              <a:ext cx="10996800" cy="1227674"/>
            </a:xfrm>
            <a:prstGeom prst="rect">
              <a:avLst/>
            </a:prstGeom>
            <a:solidFill>
              <a:schemeClr val="tx2"/>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a:solidFill>
                    <a:sysClr val="windowText" lastClr="000000"/>
                  </a:solidFill>
                  <a:latin typeface="Arial"/>
                  <a:cs typeface="Arial"/>
                  <a:sym typeface="Arial"/>
                </a:rPr>
                <a:t>Pre-built Pipelines</a:t>
              </a:r>
              <a:endParaRPr sz="4000" kern="0">
                <a:solidFill>
                  <a:sysClr val="windowText" lastClr="000000"/>
                </a:solidFill>
                <a:latin typeface="Arial"/>
                <a:cs typeface="Arial"/>
                <a:sym typeface="Arial"/>
              </a:endParaRPr>
            </a:p>
          </p:txBody>
        </p:sp>
      </p:grpSp>
      <p:grpSp>
        <p:nvGrpSpPr>
          <p:cNvPr id="19" name="Group 18">
            <a:extLst>
              <a:ext uri="{FF2B5EF4-FFF2-40B4-BE49-F238E27FC236}">
                <a16:creationId xmlns:a16="http://schemas.microsoft.com/office/drawing/2014/main" id="{75105D08-5B0F-1F9A-7AF6-4A47CD69F668}"/>
              </a:ext>
            </a:extLst>
          </p:cNvPr>
          <p:cNvGrpSpPr/>
          <p:nvPr/>
        </p:nvGrpSpPr>
        <p:grpSpPr>
          <a:xfrm>
            <a:off x="12942000" y="7051979"/>
            <a:ext cx="10996800" cy="7695014"/>
            <a:chOff x="6729256" y="9699610"/>
            <a:chExt cx="10996800" cy="7695014"/>
          </a:xfrm>
        </p:grpSpPr>
        <p:sp>
          <p:nvSpPr>
            <p:cNvPr id="20" name="Google Shape;1995;p215">
              <a:extLst>
                <a:ext uri="{FF2B5EF4-FFF2-40B4-BE49-F238E27FC236}">
                  <a16:creationId xmlns:a16="http://schemas.microsoft.com/office/drawing/2014/main" id="{7F596FE1-EA73-AE7A-78F7-E3743B8AAD7C}"/>
                </a:ext>
              </a:extLst>
            </p:cNvPr>
            <p:cNvSpPr/>
            <p:nvPr/>
          </p:nvSpPr>
          <p:spPr>
            <a:xfrm>
              <a:off x="6729256" y="10916920"/>
              <a:ext cx="10996800" cy="6477704"/>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571500" indent="-571500" defTabSz="3657600">
                <a:lnSpc>
                  <a:spcPct val="150000"/>
                </a:lnSpc>
                <a:buClr>
                  <a:schemeClr val="tx2"/>
                </a:buClr>
                <a:buFont typeface="Arial" panose="020B0604020202020204" pitchFamily="34" charset="0"/>
                <a:buChar char="•"/>
              </a:pPr>
              <a:r>
                <a:rPr lang="en-US" sz="4000">
                  <a:solidFill>
                    <a:schemeClr val="bg1"/>
                  </a:solidFill>
                  <a:latin typeface="NVIDIA Sans"/>
                  <a:ea typeface="+mn-lt"/>
                  <a:cs typeface="+mn-lt"/>
                </a:rPr>
                <a:t>Benchmark-Topping Performance</a:t>
              </a:r>
              <a:endParaRPr lang="en-US" sz="4000">
                <a:solidFill>
                  <a:schemeClr val="bg1"/>
                </a:solidFill>
                <a:latin typeface="NVIDIA Sans"/>
                <a:ea typeface="+mn-lt"/>
                <a:cs typeface="NVIDIA Sans"/>
              </a:endParaRPr>
            </a:p>
            <a:p>
              <a:pPr marL="571500" indent="-571500" defTabSz="3657600">
                <a:lnSpc>
                  <a:spcPct val="150000"/>
                </a:lnSpc>
                <a:buClr>
                  <a:schemeClr val="tx2"/>
                </a:buClr>
                <a:buFont typeface="Arial" panose="020B0604020202020204" pitchFamily="34" charset="0"/>
                <a:buChar char="•"/>
              </a:pPr>
              <a:endParaRPr lang="en-US" sz="4000">
                <a:solidFill>
                  <a:schemeClr val="bg1"/>
                </a:solidFill>
                <a:latin typeface="NVIDIA Sans"/>
                <a:ea typeface="+mn-lt"/>
                <a:cs typeface="+mn-lt"/>
              </a:endParaRPr>
            </a:p>
            <a:p>
              <a:pPr marL="571500" indent="-571500" defTabSz="3657600">
                <a:lnSpc>
                  <a:spcPct val="150000"/>
                </a:lnSpc>
                <a:buClr>
                  <a:schemeClr val="tx2"/>
                </a:buClr>
                <a:buFont typeface="Arial" panose="020B0604020202020204" pitchFamily="34" charset="0"/>
                <a:buChar char="•"/>
              </a:pPr>
              <a:r>
                <a:rPr lang="en-US" sz="4000">
                  <a:solidFill>
                    <a:schemeClr val="bg1"/>
                  </a:solidFill>
                  <a:latin typeface="NVIDIA Sans"/>
                  <a:ea typeface="+mn-lt"/>
                  <a:cs typeface="+mn-lt"/>
                </a:rPr>
                <a:t>Single scalar scoring for human preferences</a:t>
              </a:r>
            </a:p>
            <a:p>
              <a:pPr marL="571500" indent="-571500" defTabSz="3657600">
                <a:lnSpc>
                  <a:spcPct val="150000"/>
                </a:lnSpc>
                <a:buClr>
                  <a:schemeClr val="tx2"/>
                </a:buClr>
                <a:buFont typeface="Arial" panose="020B0604020202020204" pitchFamily="34" charset="0"/>
                <a:buChar char="•"/>
              </a:pPr>
              <a:endParaRPr lang="en-US" sz="4000">
                <a:solidFill>
                  <a:schemeClr val="bg1"/>
                </a:solidFill>
                <a:latin typeface="NVIDIA Sans"/>
                <a:ea typeface="+mn-lt"/>
                <a:cs typeface="+mn-lt"/>
              </a:endParaRPr>
            </a:p>
            <a:p>
              <a:pPr marL="571500" indent="-571500" defTabSz="3657600">
                <a:lnSpc>
                  <a:spcPct val="150000"/>
                </a:lnSpc>
                <a:buClr>
                  <a:schemeClr val="tx2"/>
                </a:buClr>
                <a:buFont typeface="Arial" panose="020B0604020202020204" pitchFamily="34" charset="0"/>
                <a:buChar char="•"/>
              </a:pPr>
              <a:r>
                <a:rPr lang="en-US" sz="4000">
                  <a:solidFill>
                    <a:schemeClr val="bg1"/>
                  </a:solidFill>
                  <a:ea typeface="+mn-lt"/>
                  <a:cs typeface="+mn-lt"/>
                </a:rPr>
                <a:t>Permissive license for commercial use </a:t>
              </a:r>
              <a:endParaRPr lang="en-US" sz="4000">
                <a:solidFill>
                  <a:schemeClr val="bg1"/>
                </a:solidFill>
                <a:latin typeface="NVIDIA Sans"/>
                <a:ea typeface="+mn-lt"/>
                <a:cs typeface="+mn-lt"/>
              </a:endParaRPr>
            </a:p>
            <a:p>
              <a:pPr marL="571500" indent="-571500" defTabSz="3657600">
                <a:lnSpc>
                  <a:spcPct val="150000"/>
                </a:lnSpc>
                <a:buClr>
                  <a:schemeClr val="tx2"/>
                </a:buClr>
                <a:buFont typeface="Arial" panose="020B0604020202020204" pitchFamily="34" charset="0"/>
                <a:buChar char="•"/>
              </a:pPr>
              <a:endParaRPr lang="en-US" sz="4000">
                <a:solidFill>
                  <a:schemeClr val="bg1"/>
                </a:solidFill>
                <a:latin typeface="NVIDIA Sans"/>
                <a:cs typeface="Arial"/>
              </a:endParaRPr>
            </a:p>
          </p:txBody>
        </p:sp>
        <p:sp>
          <p:nvSpPr>
            <p:cNvPr id="21" name="Google Shape;1990;p215">
              <a:extLst>
                <a:ext uri="{FF2B5EF4-FFF2-40B4-BE49-F238E27FC236}">
                  <a16:creationId xmlns:a16="http://schemas.microsoft.com/office/drawing/2014/main" id="{7A1983AB-AF2A-D094-E543-79BFB5E8BE95}"/>
                </a:ext>
              </a:extLst>
            </p:cNvPr>
            <p:cNvSpPr/>
            <p:nvPr/>
          </p:nvSpPr>
          <p:spPr>
            <a:xfrm>
              <a:off x="6729256" y="9699610"/>
              <a:ext cx="10996800" cy="1227674"/>
            </a:xfrm>
            <a:prstGeom prst="rect">
              <a:avLst/>
            </a:prstGeom>
            <a:solidFill>
              <a:schemeClr val="tx2"/>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dirty="0">
                  <a:solidFill>
                    <a:srgbClr val="FFFFFF"/>
                  </a:solidFill>
                  <a:latin typeface="Arial"/>
                  <a:cs typeface="Arial"/>
                  <a:sym typeface="Arial"/>
                </a:rPr>
                <a:t> </a:t>
              </a:r>
              <a:r>
                <a:rPr lang="en-US" sz="4000" kern="0" dirty="0">
                  <a:solidFill>
                    <a:sysClr val="windowText" lastClr="000000"/>
                  </a:solidFill>
                  <a:latin typeface="Arial"/>
                  <a:cs typeface="Arial"/>
                  <a:sym typeface="Arial"/>
                </a:rPr>
                <a:t>Llama 3.1 </a:t>
              </a:r>
              <a:r>
                <a:rPr lang="en-US" sz="4000" kern="0" dirty="0" err="1">
                  <a:solidFill>
                    <a:sysClr val="windowText" lastClr="000000"/>
                  </a:solidFill>
                  <a:latin typeface="Arial"/>
                  <a:cs typeface="Arial"/>
                  <a:sym typeface="Arial"/>
                </a:rPr>
                <a:t>Nemotron</a:t>
              </a:r>
              <a:r>
                <a:rPr lang="en-US" sz="4000" kern="0" dirty="0">
                  <a:solidFill>
                    <a:sysClr val="windowText" lastClr="000000"/>
                  </a:solidFill>
                  <a:latin typeface="Arial"/>
                  <a:cs typeface="Arial"/>
                  <a:sym typeface="Arial"/>
                </a:rPr>
                <a:t> 70B/340B Reward Model</a:t>
              </a:r>
              <a:endParaRPr sz="4000" kern="0" dirty="0">
                <a:solidFill>
                  <a:sysClr val="windowText" lastClr="000000"/>
                </a:solidFill>
                <a:latin typeface="Arial"/>
                <a:cs typeface="Arial"/>
                <a:sym typeface="Arial"/>
              </a:endParaRPr>
            </a:p>
          </p:txBody>
        </p:sp>
      </p:grpSp>
      <p:grpSp>
        <p:nvGrpSpPr>
          <p:cNvPr id="22" name="Group 21">
            <a:extLst>
              <a:ext uri="{FF2B5EF4-FFF2-40B4-BE49-F238E27FC236}">
                <a16:creationId xmlns:a16="http://schemas.microsoft.com/office/drawing/2014/main" id="{07CE4739-8C01-8756-9D9E-104FFCA80E3D}"/>
              </a:ext>
            </a:extLst>
          </p:cNvPr>
          <p:cNvGrpSpPr/>
          <p:nvPr/>
        </p:nvGrpSpPr>
        <p:grpSpPr>
          <a:xfrm>
            <a:off x="24763340" y="7051979"/>
            <a:ext cx="10996800" cy="7695014"/>
            <a:chOff x="6729256" y="9699610"/>
            <a:chExt cx="10996800" cy="7695014"/>
          </a:xfrm>
        </p:grpSpPr>
        <p:sp>
          <p:nvSpPr>
            <p:cNvPr id="23" name="Google Shape;1995;p215">
              <a:extLst>
                <a:ext uri="{FF2B5EF4-FFF2-40B4-BE49-F238E27FC236}">
                  <a16:creationId xmlns:a16="http://schemas.microsoft.com/office/drawing/2014/main" id="{E5BE0D95-CEFD-AB60-D175-A9B9D8F9723D}"/>
                </a:ext>
              </a:extLst>
            </p:cNvPr>
            <p:cNvSpPr/>
            <p:nvPr/>
          </p:nvSpPr>
          <p:spPr>
            <a:xfrm>
              <a:off x="6729256" y="10916920"/>
              <a:ext cx="10996800" cy="6477704"/>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571500" indent="-571500" defTabSz="3657600">
                <a:lnSpc>
                  <a:spcPct val="150000"/>
                </a:lnSpc>
                <a:buClr>
                  <a:schemeClr val="tx2"/>
                </a:buClr>
                <a:buFont typeface="Arial" panose="020B0604020202020204" pitchFamily="34" charset="0"/>
                <a:buChar char="•"/>
              </a:pPr>
              <a:r>
                <a:rPr lang="en-US" sz="4000">
                  <a:solidFill>
                    <a:schemeClr val="bg1"/>
                  </a:solidFill>
                  <a:latin typeface="NVIDIA Sans"/>
                  <a:ea typeface="+mn-lt"/>
                  <a:cs typeface="+mn-lt"/>
                </a:rPr>
                <a:t>Integrate into existing pipelines</a:t>
              </a:r>
              <a:endParaRPr lang="en-US" sz="4000">
                <a:solidFill>
                  <a:schemeClr val="bg1"/>
                </a:solidFill>
                <a:latin typeface="NVIDIA Sans"/>
                <a:ea typeface="+mn-lt"/>
                <a:cs typeface="NVIDIA Sans"/>
              </a:endParaRPr>
            </a:p>
            <a:p>
              <a:pPr marL="571500" indent="-571500" defTabSz="3657600">
                <a:lnSpc>
                  <a:spcPct val="150000"/>
                </a:lnSpc>
                <a:buClr>
                  <a:schemeClr val="tx2"/>
                </a:buClr>
                <a:buFont typeface="Arial" panose="020B0604020202020204" pitchFamily="34" charset="0"/>
                <a:buChar char="•"/>
              </a:pPr>
              <a:endParaRPr lang="en-US" sz="4000">
                <a:solidFill>
                  <a:schemeClr val="bg1"/>
                </a:solidFill>
                <a:latin typeface="NVIDIA Sans"/>
                <a:ea typeface="+mn-lt"/>
                <a:cs typeface="+mn-lt"/>
              </a:endParaRPr>
            </a:p>
            <a:p>
              <a:pPr marL="571500" indent="-571500" defTabSz="3657600">
                <a:lnSpc>
                  <a:spcPct val="150000"/>
                </a:lnSpc>
                <a:buClr>
                  <a:schemeClr val="tx2"/>
                </a:buClr>
                <a:buFont typeface="Arial" panose="020B0604020202020204" pitchFamily="34" charset="0"/>
                <a:buChar char="•"/>
              </a:pPr>
              <a:r>
                <a:rPr lang="en-US" sz="4000">
                  <a:solidFill>
                    <a:schemeClr val="bg1"/>
                  </a:solidFill>
                  <a:latin typeface="NVIDIA Sans"/>
                  <a:ea typeface="+mn-lt"/>
                  <a:cs typeface="+mn-lt"/>
                </a:rPr>
                <a:t>Bring your custom Instruct/Reward Model</a:t>
              </a:r>
            </a:p>
            <a:p>
              <a:pPr marL="571500" indent="-571500" defTabSz="3657600">
                <a:lnSpc>
                  <a:spcPct val="150000"/>
                </a:lnSpc>
                <a:buClr>
                  <a:schemeClr val="tx2"/>
                </a:buClr>
                <a:buFont typeface="Arial" panose="020B0604020202020204" pitchFamily="34" charset="0"/>
                <a:buChar char="•"/>
              </a:pPr>
              <a:endParaRPr lang="en-US" sz="4000">
                <a:solidFill>
                  <a:schemeClr val="bg1"/>
                </a:solidFill>
                <a:latin typeface="NVIDIA Sans"/>
                <a:ea typeface="+mn-lt"/>
                <a:cs typeface="+mn-lt"/>
              </a:endParaRPr>
            </a:p>
            <a:p>
              <a:pPr marL="571500" indent="-571500" defTabSz="3657600">
                <a:lnSpc>
                  <a:spcPct val="150000"/>
                </a:lnSpc>
                <a:buClr>
                  <a:schemeClr val="tx2"/>
                </a:buClr>
                <a:buFont typeface="Arial" panose="020B0604020202020204" pitchFamily="34" charset="0"/>
                <a:buChar char="•"/>
              </a:pPr>
              <a:r>
                <a:rPr lang="en-US" sz="4000">
                  <a:solidFill>
                    <a:schemeClr val="bg1"/>
                  </a:solidFill>
                  <a:latin typeface="NVIDIA Sans"/>
                  <a:cs typeface="Arial"/>
                </a:rPr>
                <a:t>Supports different filtering techniques</a:t>
              </a:r>
              <a:r>
                <a:rPr lang="en-US" sz="4000">
                  <a:solidFill>
                    <a:schemeClr val="bg1"/>
                  </a:solidFill>
                  <a:ea typeface="+mn-lt"/>
                  <a:cs typeface="+mn-lt"/>
                </a:rPr>
                <a:t> </a:t>
              </a:r>
              <a:endParaRPr lang="en-US" sz="4000">
                <a:solidFill>
                  <a:schemeClr val="bg1"/>
                </a:solidFill>
                <a:latin typeface="NVIDIA Sans"/>
                <a:ea typeface="+mn-lt"/>
                <a:cs typeface="+mn-lt"/>
              </a:endParaRPr>
            </a:p>
            <a:p>
              <a:pPr marL="571500" indent="-571500" defTabSz="3657600">
                <a:lnSpc>
                  <a:spcPct val="150000"/>
                </a:lnSpc>
                <a:buClr>
                  <a:schemeClr val="tx2"/>
                </a:buClr>
                <a:buFont typeface="Arial" panose="020B0604020202020204" pitchFamily="34" charset="0"/>
                <a:buChar char="•"/>
              </a:pPr>
              <a:endParaRPr lang="en-US" sz="4000">
                <a:solidFill>
                  <a:schemeClr val="bg1"/>
                </a:solidFill>
                <a:latin typeface="NVIDIA Sans"/>
                <a:cs typeface="Arial"/>
              </a:endParaRPr>
            </a:p>
          </p:txBody>
        </p:sp>
        <p:sp>
          <p:nvSpPr>
            <p:cNvPr id="24" name="Google Shape;1990;p215">
              <a:extLst>
                <a:ext uri="{FF2B5EF4-FFF2-40B4-BE49-F238E27FC236}">
                  <a16:creationId xmlns:a16="http://schemas.microsoft.com/office/drawing/2014/main" id="{5E70B113-22DB-12EC-4B4D-FE12C0CDDAD5}"/>
                </a:ext>
              </a:extLst>
            </p:cNvPr>
            <p:cNvSpPr/>
            <p:nvPr/>
          </p:nvSpPr>
          <p:spPr>
            <a:xfrm>
              <a:off x="6729256" y="9699610"/>
              <a:ext cx="10996800" cy="1227674"/>
            </a:xfrm>
            <a:prstGeom prst="rect">
              <a:avLst/>
            </a:prstGeom>
            <a:solidFill>
              <a:schemeClr val="tx2"/>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a:solidFill>
                    <a:sysClr val="windowText" lastClr="000000"/>
                  </a:solidFill>
                  <a:latin typeface="Arial"/>
                  <a:cs typeface="Arial"/>
                  <a:sym typeface="Arial"/>
                </a:rPr>
                <a:t>Tooling Support</a:t>
              </a:r>
              <a:endParaRPr sz="4000" kern="0">
                <a:solidFill>
                  <a:sysClr val="windowText" lastClr="000000"/>
                </a:solidFill>
                <a:latin typeface="Arial"/>
                <a:cs typeface="Arial"/>
                <a:sym typeface="Arial"/>
              </a:endParaRPr>
            </a:p>
          </p:txBody>
        </p:sp>
      </p:grpSp>
    </p:spTree>
    <p:extLst>
      <p:ext uri="{BB962C8B-B14F-4D97-AF65-F5344CB8AC3E}">
        <p14:creationId xmlns:p14="http://schemas.microsoft.com/office/powerpoint/2010/main" val="4074000753"/>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D45B-9687-810B-FC0E-AA71BA3FF3CE}"/>
              </a:ext>
            </a:extLst>
          </p:cNvPr>
          <p:cNvSpPr>
            <a:spLocks noGrp="1"/>
          </p:cNvSpPr>
          <p:nvPr>
            <p:ph type="title"/>
          </p:nvPr>
        </p:nvSpPr>
        <p:spPr/>
        <p:txBody>
          <a:bodyPr/>
          <a:lstStyle/>
          <a:p>
            <a:r>
              <a:rPr lang="en-US"/>
              <a:t>Synthetic Data Generation: Example</a:t>
            </a:r>
          </a:p>
        </p:txBody>
      </p:sp>
      <p:sp>
        <p:nvSpPr>
          <p:cNvPr id="3" name="Text Placeholder 2">
            <a:extLst>
              <a:ext uri="{FF2B5EF4-FFF2-40B4-BE49-F238E27FC236}">
                <a16:creationId xmlns:a16="http://schemas.microsoft.com/office/drawing/2014/main" id="{6D3D4522-CCC2-E449-DDC6-4C808F08F662}"/>
              </a:ext>
            </a:extLst>
          </p:cNvPr>
          <p:cNvSpPr>
            <a:spLocks noGrp="1"/>
          </p:cNvSpPr>
          <p:nvPr>
            <p:ph type="body" sz="quarter" idx="10"/>
          </p:nvPr>
        </p:nvSpPr>
        <p:spPr/>
        <p:txBody>
          <a:bodyPr lIns="91440" tIns="45720" rIns="91440" bIns="45720" anchor="t"/>
          <a:lstStyle/>
          <a:p>
            <a:r>
              <a:rPr lang="en-US">
                <a:latin typeface="NVIDIA Sans"/>
                <a:cs typeface="NVIDIA Sans"/>
              </a:rPr>
              <a:t>Use prompts to synthetically generate the QnAs and the reward score</a:t>
            </a:r>
          </a:p>
        </p:txBody>
      </p:sp>
      <p:sp>
        <p:nvSpPr>
          <p:cNvPr id="4" name="Content Placeholder 3">
            <a:extLst>
              <a:ext uri="{FF2B5EF4-FFF2-40B4-BE49-F238E27FC236}">
                <a16:creationId xmlns:a16="http://schemas.microsoft.com/office/drawing/2014/main" id="{AEB5129E-0132-6C42-1188-73C72DB3AC19}"/>
              </a:ext>
            </a:extLst>
          </p:cNvPr>
          <p:cNvSpPr>
            <a:spLocks noGrp="1"/>
          </p:cNvSpPr>
          <p:nvPr>
            <p:ph idx="1"/>
          </p:nvPr>
        </p:nvSpPr>
        <p:spPr/>
        <p:txBody>
          <a:bodyPr/>
          <a:lstStyle/>
          <a:p>
            <a:pPr marL="0" indent="0">
              <a:buNone/>
            </a:pPr>
            <a:r>
              <a:rPr lang="en-US"/>
              <a:t>QnAs generated</a:t>
            </a:r>
          </a:p>
          <a:p>
            <a:pPr marL="0" indent="0">
              <a:buNone/>
            </a:pPr>
            <a:endParaRPr lang="en-US"/>
          </a:p>
        </p:txBody>
      </p:sp>
      <p:pic>
        <p:nvPicPr>
          <p:cNvPr id="6" name="Picture 5">
            <a:extLst>
              <a:ext uri="{FF2B5EF4-FFF2-40B4-BE49-F238E27FC236}">
                <a16:creationId xmlns:a16="http://schemas.microsoft.com/office/drawing/2014/main" id="{CACB697D-5072-0EF6-82B9-F0B6175ACE94}"/>
              </a:ext>
            </a:extLst>
          </p:cNvPr>
          <p:cNvPicPr>
            <a:picLocks noChangeAspect="1"/>
          </p:cNvPicPr>
          <p:nvPr/>
        </p:nvPicPr>
        <p:blipFill>
          <a:blip r:embed="rId3"/>
          <a:stretch>
            <a:fillRect/>
          </a:stretch>
        </p:blipFill>
        <p:spPr>
          <a:xfrm>
            <a:off x="522514" y="3828313"/>
            <a:ext cx="20429346" cy="15341429"/>
          </a:xfrm>
          <a:prstGeom prst="rect">
            <a:avLst/>
          </a:prstGeom>
        </p:spPr>
      </p:pic>
      <p:pic>
        <p:nvPicPr>
          <p:cNvPr id="7" name="Picture 6">
            <a:extLst>
              <a:ext uri="{FF2B5EF4-FFF2-40B4-BE49-F238E27FC236}">
                <a16:creationId xmlns:a16="http://schemas.microsoft.com/office/drawing/2014/main" id="{D82B3E5F-F3FB-B49D-74C5-99C3FE31DBA7}"/>
              </a:ext>
            </a:extLst>
          </p:cNvPr>
          <p:cNvPicPr>
            <a:picLocks noChangeAspect="1"/>
          </p:cNvPicPr>
          <p:nvPr/>
        </p:nvPicPr>
        <p:blipFill>
          <a:blip r:embed="rId4"/>
          <a:stretch>
            <a:fillRect/>
          </a:stretch>
        </p:blipFill>
        <p:spPr>
          <a:xfrm>
            <a:off x="21393038" y="3828313"/>
            <a:ext cx="13941992" cy="15478471"/>
          </a:xfrm>
          <a:prstGeom prst="rect">
            <a:avLst/>
          </a:prstGeom>
        </p:spPr>
      </p:pic>
      <p:sp>
        <p:nvSpPr>
          <p:cNvPr id="17" name="TextBox 16">
            <a:extLst>
              <a:ext uri="{FF2B5EF4-FFF2-40B4-BE49-F238E27FC236}">
                <a16:creationId xmlns:a16="http://schemas.microsoft.com/office/drawing/2014/main" id="{453B3746-462E-79E8-180C-EF81CE61B7B4}"/>
              </a:ext>
            </a:extLst>
          </p:cNvPr>
          <p:cNvSpPr txBox="1"/>
          <p:nvPr/>
        </p:nvSpPr>
        <p:spPr>
          <a:xfrm>
            <a:off x="743066" y="19888428"/>
            <a:ext cx="17716280" cy="369332"/>
          </a:xfrm>
          <a:prstGeom prst="rect">
            <a:avLst/>
          </a:prstGeom>
          <a:noFill/>
          <a:ln>
            <a:solidFill>
              <a:schemeClr val="tx2"/>
            </a:solidFill>
          </a:ln>
        </p:spPr>
        <p:txBody>
          <a:bodyPr wrap="square" rtlCol="0">
            <a:spAutoFit/>
          </a:bodyPr>
          <a:lstStyle/>
          <a:p>
            <a:r>
              <a:rPr lang="en-US" u="sng">
                <a:solidFill>
                  <a:schemeClr val="tx2"/>
                </a:solidFill>
                <a:latin typeface="NVIDIA Sans" panose="020B0503020203020204" pitchFamily="34" charset="0"/>
                <a:cs typeface="NVIDIA Sans" panose="020B0503020203020204" pitchFamily="34" charset="0"/>
              </a:rPr>
              <a:t>https://</a:t>
            </a:r>
            <a:r>
              <a:rPr lang="en-US" u="sng" err="1">
                <a:solidFill>
                  <a:schemeClr val="tx2"/>
                </a:solidFill>
                <a:latin typeface="NVIDIA Sans" panose="020B0503020203020204" pitchFamily="34" charset="0"/>
                <a:cs typeface="NVIDIA Sans" panose="020B0503020203020204" pitchFamily="34" charset="0"/>
              </a:rPr>
              <a:t>docs.nvidia.com</a:t>
            </a:r>
            <a:r>
              <a:rPr lang="en-US" u="sng">
                <a:solidFill>
                  <a:schemeClr val="tx2"/>
                </a:solidFill>
                <a:latin typeface="NVIDIA Sans" panose="020B0503020203020204" pitchFamily="34" charset="0"/>
                <a:cs typeface="NVIDIA Sans" panose="020B0503020203020204" pitchFamily="34" charset="0"/>
              </a:rPr>
              <a:t>/nemo-framework/user-guide/latest/</a:t>
            </a:r>
            <a:r>
              <a:rPr lang="en-US" u="sng" err="1">
                <a:solidFill>
                  <a:schemeClr val="tx2"/>
                </a:solidFill>
                <a:latin typeface="NVIDIA Sans" panose="020B0503020203020204" pitchFamily="34" charset="0"/>
                <a:cs typeface="NVIDIA Sans" panose="020B0503020203020204" pitchFamily="34" charset="0"/>
              </a:rPr>
              <a:t>datacuration</a:t>
            </a:r>
            <a:r>
              <a:rPr lang="en-US" u="sng">
                <a:solidFill>
                  <a:schemeClr val="tx2"/>
                </a:solidFill>
                <a:latin typeface="NVIDIA Sans" panose="020B0503020203020204" pitchFamily="34" charset="0"/>
                <a:cs typeface="NVIDIA Sans" panose="020B0503020203020204" pitchFamily="34" charset="0"/>
              </a:rPr>
              <a:t>/</a:t>
            </a:r>
            <a:r>
              <a:rPr lang="en-US" u="sng" err="1">
                <a:solidFill>
                  <a:schemeClr val="tx2"/>
                </a:solidFill>
                <a:latin typeface="NVIDIA Sans" panose="020B0503020203020204" pitchFamily="34" charset="0"/>
                <a:cs typeface="NVIDIA Sans" panose="020B0503020203020204" pitchFamily="34" charset="0"/>
              </a:rPr>
              <a:t>syntheticdata.html</a:t>
            </a:r>
            <a:endParaRPr lang="en-US" u="sng">
              <a:solidFill>
                <a:schemeClr val="tx2"/>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020452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985D04-599A-74DE-9984-6DAEE580C532}"/>
              </a:ext>
            </a:extLst>
          </p:cNvPr>
          <p:cNvSpPr>
            <a:spLocks noGrp="1"/>
          </p:cNvSpPr>
          <p:nvPr>
            <p:ph type="title"/>
          </p:nvPr>
        </p:nvSpPr>
        <p:spPr>
          <a:xfrm>
            <a:off x="2514600" y="-653140"/>
            <a:ext cx="31546800" cy="2514601"/>
          </a:xfrm>
        </p:spPr>
        <p:txBody>
          <a:bodyPr/>
          <a:lstStyle/>
          <a:p>
            <a:r>
              <a:rPr lang="en-IN" dirty="0"/>
              <a:t>SDG Demo Video</a:t>
            </a:r>
          </a:p>
        </p:txBody>
      </p:sp>
      <p:pic>
        <p:nvPicPr>
          <p:cNvPr id="8" name="PeftWithSDG">
            <a:hlinkClick r:id="" action="ppaction://media"/>
            <a:extLst>
              <a:ext uri="{FF2B5EF4-FFF2-40B4-BE49-F238E27FC236}">
                <a16:creationId xmlns:a16="http://schemas.microsoft.com/office/drawing/2014/main" id="{FC8FE8EC-D93D-2CE3-B694-D262F37600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7286" y="2286004"/>
            <a:ext cx="31546800" cy="17491600"/>
          </a:xfrm>
          <a:prstGeom prst="rect">
            <a:avLst/>
          </a:prstGeom>
        </p:spPr>
      </p:pic>
    </p:spTree>
    <p:extLst>
      <p:ext uri="{BB962C8B-B14F-4D97-AF65-F5344CB8AC3E}">
        <p14:creationId xmlns:p14="http://schemas.microsoft.com/office/powerpoint/2010/main" val="2403256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697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E2E86-134C-DFDC-FAF1-FACDB140F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4B02E-945D-95F6-57D8-991CBAA03F26}"/>
              </a:ext>
            </a:extLst>
          </p:cNvPr>
          <p:cNvSpPr>
            <a:spLocks noGrp="1"/>
          </p:cNvSpPr>
          <p:nvPr>
            <p:ph type="title"/>
          </p:nvPr>
        </p:nvSpPr>
        <p:spPr/>
        <p:txBody>
          <a:bodyPr/>
          <a:lstStyle/>
          <a:p>
            <a:r>
              <a:rPr lang="en-US"/>
              <a:t>Synthetic Data Generation: Example</a:t>
            </a:r>
          </a:p>
        </p:txBody>
      </p:sp>
      <p:sp>
        <p:nvSpPr>
          <p:cNvPr id="3" name="Text Placeholder 2">
            <a:extLst>
              <a:ext uri="{FF2B5EF4-FFF2-40B4-BE49-F238E27FC236}">
                <a16:creationId xmlns:a16="http://schemas.microsoft.com/office/drawing/2014/main" id="{44B8563C-7AC9-3015-5BCF-2A58F7256EC9}"/>
              </a:ext>
            </a:extLst>
          </p:cNvPr>
          <p:cNvSpPr>
            <a:spLocks noGrp="1"/>
          </p:cNvSpPr>
          <p:nvPr>
            <p:ph type="body" sz="quarter" idx="10"/>
          </p:nvPr>
        </p:nvSpPr>
        <p:spPr/>
        <p:txBody>
          <a:bodyPr/>
          <a:lstStyle/>
          <a:p>
            <a:r>
              <a:rPr lang="en-US"/>
              <a:t>Build an SDG pipeline to generate the data</a:t>
            </a:r>
          </a:p>
        </p:txBody>
      </p:sp>
      <p:pic>
        <p:nvPicPr>
          <p:cNvPr id="13" name="Picture 12">
            <a:extLst>
              <a:ext uri="{FF2B5EF4-FFF2-40B4-BE49-F238E27FC236}">
                <a16:creationId xmlns:a16="http://schemas.microsoft.com/office/drawing/2014/main" id="{15579E5D-92C3-AAAA-80F7-FFBAD9D26FAC}"/>
              </a:ext>
            </a:extLst>
          </p:cNvPr>
          <p:cNvPicPr>
            <a:picLocks noChangeAspect="1"/>
          </p:cNvPicPr>
          <p:nvPr/>
        </p:nvPicPr>
        <p:blipFill>
          <a:blip r:embed="rId4"/>
          <a:stretch>
            <a:fillRect/>
          </a:stretch>
        </p:blipFill>
        <p:spPr>
          <a:xfrm>
            <a:off x="1369006" y="4476642"/>
            <a:ext cx="13876478" cy="7964606"/>
          </a:xfrm>
          <a:prstGeom prst="rect">
            <a:avLst/>
          </a:prstGeom>
        </p:spPr>
      </p:pic>
      <p:pic>
        <p:nvPicPr>
          <p:cNvPr id="14" name="Picture 13">
            <a:extLst>
              <a:ext uri="{FF2B5EF4-FFF2-40B4-BE49-F238E27FC236}">
                <a16:creationId xmlns:a16="http://schemas.microsoft.com/office/drawing/2014/main" id="{BBF84774-0A96-B0EB-7AD4-023CC5C29B9B}"/>
              </a:ext>
            </a:extLst>
          </p:cNvPr>
          <p:cNvPicPr>
            <a:picLocks noChangeAspect="1"/>
          </p:cNvPicPr>
          <p:nvPr/>
        </p:nvPicPr>
        <p:blipFill>
          <a:blip r:embed="rId5"/>
          <a:stretch>
            <a:fillRect/>
          </a:stretch>
        </p:blipFill>
        <p:spPr>
          <a:xfrm>
            <a:off x="17204876" y="5824919"/>
            <a:ext cx="9237332" cy="6190296"/>
          </a:xfrm>
          <a:prstGeom prst="rect">
            <a:avLst/>
          </a:prstGeom>
        </p:spPr>
      </p:pic>
      <p:sp>
        <p:nvSpPr>
          <p:cNvPr id="11" name="Right Arrow 10">
            <a:extLst>
              <a:ext uri="{FF2B5EF4-FFF2-40B4-BE49-F238E27FC236}">
                <a16:creationId xmlns:a16="http://schemas.microsoft.com/office/drawing/2014/main" id="{F1737238-5469-2570-038E-1FF9F870243B}"/>
              </a:ext>
            </a:extLst>
          </p:cNvPr>
          <p:cNvSpPr/>
          <p:nvPr/>
        </p:nvSpPr>
        <p:spPr>
          <a:xfrm>
            <a:off x="15283584" y="8422928"/>
            <a:ext cx="1883189" cy="97971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9" name="Text Placeholder 2">
            <a:extLst>
              <a:ext uri="{FF2B5EF4-FFF2-40B4-BE49-F238E27FC236}">
                <a16:creationId xmlns:a16="http://schemas.microsoft.com/office/drawing/2014/main" id="{7147A891-6EDC-85FF-892C-C95BE9A3E772}"/>
              </a:ext>
            </a:extLst>
          </p:cNvPr>
          <p:cNvSpPr txBox="1">
            <a:spLocks/>
          </p:cNvSpPr>
          <p:nvPr/>
        </p:nvSpPr>
        <p:spPr>
          <a:xfrm>
            <a:off x="887190" y="3844398"/>
            <a:ext cx="15523025" cy="760259"/>
          </a:xfrm>
          <a:prstGeom prst="rect">
            <a:avLst/>
          </a:prstGeom>
        </p:spPr>
        <p:txBody>
          <a:bodyP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r>
              <a:rPr lang="en-US">
                <a:solidFill>
                  <a:schemeClr val="bg1"/>
                </a:solidFill>
              </a:rPr>
              <a:t>main.py</a:t>
            </a:r>
          </a:p>
        </p:txBody>
      </p:sp>
      <p:sp>
        <p:nvSpPr>
          <p:cNvPr id="20" name="Text Placeholder 2">
            <a:extLst>
              <a:ext uri="{FF2B5EF4-FFF2-40B4-BE49-F238E27FC236}">
                <a16:creationId xmlns:a16="http://schemas.microsoft.com/office/drawing/2014/main" id="{971D7E0E-A1B8-A373-21C8-3268B6CF0B95}"/>
              </a:ext>
            </a:extLst>
          </p:cNvPr>
          <p:cNvSpPr txBox="1">
            <a:spLocks/>
          </p:cNvSpPr>
          <p:nvPr/>
        </p:nvSpPr>
        <p:spPr>
          <a:xfrm>
            <a:off x="13623469" y="3800855"/>
            <a:ext cx="15523025" cy="778353"/>
          </a:xfrm>
          <a:prstGeom prst="rect">
            <a:avLst/>
          </a:prstGeom>
        </p:spPr>
        <p:txBody>
          <a:bodyP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r>
              <a:rPr lang="en-US" err="1">
                <a:solidFill>
                  <a:schemeClr val="bg1"/>
                </a:solidFill>
              </a:rPr>
              <a:t>syn_gen.py</a:t>
            </a:r>
            <a:endParaRPr lang="en-US">
              <a:solidFill>
                <a:schemeClr val="bg1"/>
              </a:solidFill>
            </a:endParaRPr>
          </a:p>
        </p:txBody>
      </p:sp>
      <p:pic>
        <p:nvPicPr>
          <p:cNvPr id="21" name="Picture 20">
            <a:extLst>
              <a:ext uri="{FF2B5EF4-FFF2-40B4-BE49-F238E27FC236}">
                <a16:creationId xmlns:a16="http://schemas.microsoft.com/office/drawing/2014/main" id="{A042F867-C623-B565-C4BA-83D43D228D7A}"/>
              </a:ext>
            </a:extLst>
          </p:cNvPr>
          <p:cNvPicPr>
            <a:picLocks noChangeAspect="1"/>
          </p:cNvPicPr>
          <p:nvPr/>
        </p:nvPicPr>
        <p:blipFill>
          <a:blip r:embed="rId6"/>
          <a:stretch>
            <a:fillRect/>
          </a:stretch>
        </p:blipFill>
        <p:spPr>
          <a:xfrm>
            <a:off x="2560987" y="13728952"/>
            <a:ext cx="31369746" cy="5625850"/>
          </a:xfrm>
          <a:prstGeom prst="rect">
            <a:avLst/>
          </a:prstGeom>
        </p:spPr>
      </p:pic>
      <p:sp>
        <p:nvSpPr>
          <p:cNvPr id="22" name="Text Placeholder 2">
            <a:extLst>
              <a:ext uri="{FF2B5EF4-FFF2-40B4-BE49-F238E27FC236}">
                <a16:creationId xmlns:a16="http://schemas.microsoft.com/office/drawing/2014/main" id="{6D56B1E2-D962-6F18-FD30-DCED8E4C4001}"/>
              </a:ext>
            </a:extLst>
          </p:cNvPr>
          <p:cNvSpPr txBox="1">
            <a:spLocks/>
          </p:cNvSpPr>
          <p:nvPr/>
        </p:nvSpPr>
        <p:spPr>
          <a:xfrm>
            <a:off x="10526488" y="13026707"/>
            <a:ext cx="15523025" cy="760259"/>
          </a:xfrm>
          <a:prstGeom prst="rect">
            <a:avLst/>
          </a:prstGeom>
        </p:spPr>
        <p:txBody>
          <a:bodyP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r>
              <a:rPr lang="en-US">
                <a:solidFill>
                  <a:schemeClr val="bg1"/>
                </a:solidFill>
              </a:rPr>
              <a:t>one example on SDG curated result </a:t>
            </a:r>
          </a:p>
        </p:txBody>
      </p:sp>
      <p:pic>
        <p:nvPicPr>
          <p:cNvPr id="24" name="Picture 23">
            <a:extLst>
              <a:ext uri="{FF2B5EF4-FFF2-40B4-BE49-F238E27FC236}">
                <a16:creationId xmlns:a16="http://schemas.microsoft.com/office/drawing/2014/main" id="{BBE3C8D8-0B99-D621-8DBE-5F427ADF44D7}"/>
              </a:ext>
            </a:extLst>
          </p:cNvPr>
          <p:cNvPicPr>
            <a:picLocks noChangeAspect="1"/>
          </p:cNvPicPr>
          <p:nvPr/>
        </p:nvPicPr>
        <p:blipFill>
          <a:blip r:embed="rId7"/>
          <a:stretch>
            <a:fillRect/>
          </a:stretch>
        </p:blipFill>
        <p:spPr>
          <a:xfrm>
            <a:off x="28404158" y="4733252"/>
            <a:ext cx="6830477" cy="8500148"/>
          </a:xfrm>
          <a:prstGeom prst="rect">
            <a:avLst/>
          </a:prstGeom>
        </p:spPr>
      </p:pic>
      <p:sp>
        <p:nvSpPr>
          <p:cNvPr id="25" name="Text Placeholder 2">
            <a:extLst>
              <a:ext uri="{FF2B5EF4-FFF2-40B4-BE49-F238E27FC236}">
                <a16:creationId xmlns:a16="http://schemas.microsoft.com/office/drawing/2014/main" id="{1D378522-38AD-1DD8-3426-8484350071F4}"/>
              </a:ext>
            </a:extLst>
          </p:cNvPr>
          <p:cNvSpPr txBox="1">
            <a:spLocks/>
          </p:cNvSpPr>
          <p:nvPr/>
        </p:nvSpPr>
        <p:spPr>
          <a:xfrm>
            <a:off x="26359748" y="3852890"/>
            <a:ext cx="10733301" cy="726318"/>
          </a:xfrm>
          <a:prstGeom prst="rect">
            <a:avLst/>
          </a:prstGeom>
        </p:spPr>
        <p:txBody>
          <a:bodyP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r>
              <a:rPr lang="en-US">
                <a:solidFill>
                  <a:schemeClr val="bg1"/>
                </a:solidFill>
              </a:rPr>
              <a:t>multiple rounds of SDG</a:t>
            </a:r>
          </a:p>
        </p:txBody>
      </p:sp>
      <p:sp>
        <p:nvSpPr>
          <p:cNvPr id="26" name="TextBox 25">
            <a:extLst>
              <a:ext uri="{FF2B5EF4-FFF2-40B4-BE49-F238E27FC236}">
                <a16:creationId xmlns:a16="http://schemas.microsoft.com/office/drawing/2014/main" id="{DF814E34-7769-0693-2808-FB9A1E1E22CD}"/>
              </a:ext>
            </a:extLst>
          </p:cNvPr>
          <p:cNvSpPr txBox="1"/>
          <p:nvPr/>
        </p:nvSpPr>
        <p:spPr>
          <a:xfrm>
            <a:off x="1100119" y="19872088"/>
            <a:ext cx="19288174" cy="369332"/>
          </a:xfrm>
          <a:prstGeom prst="rect">
            <a:avLst/>
          </a:prstGeom>
          <a:noFill/>
          <a:ln>
            <a:solidFill>
              <a:schemeClr val="tx2"/>
            </a:solidFill>
          </a:ln>
        </p:spPr>
        <p:txBody>
          <a:bodyPr wrap="square" rtlCol="0">
            <a:spAutoFit/>
          </a:bodyPr>
          <a:lstStyle/>
          <a:p>
            <a:r>
              <a:rPr lang="en-US" u="sng">
                <a:solidFill>
                  <a:schemeClr val="tx2"/>
                </a:solidFill>
                <a:latin typeface="NVIDIA Sans" panose="020B0503020203020204" pitchFamily="34" charset="0"/>
                <a:cs typeface="NVIDIA Sans" panose="020B0503020203020204" pitchFamily="34" charset="0"/>
              </a:rPr>
              <a:t>https://</a:t>
            </a:r>
            <a:r>
              <a:rPr lang="en-US" u="sng" err="1">
                <a:solidFill>
                  <a:schemeClr val="tx2"/>
                </a:solidFill>
                <a:latin typeface="NVIDIA Sans" panose="020B0503020203020204" pitchFamily="34" charset="0"/>
                <a:cs typeface="NVIDIA Sans" panose="020B0503020203020204" pitchFamily="34" charset="0"/>
              </a:rPr>
              <a:t>github.com</a:t>
            </a:r>
            <a:r>
              <a:rPr lang="en-US" u="sng">
                <a:solidFill>
                  <a:schemeClr val="tx2"/>
                </a:solidFill>
                <a:latin typeface="NVIDIA Sans" panose="020B0503020203020204" pitchFamily="34" charset="0"/>
                <a:cs typeface="NVIDIA Sans" panose="020B0503020203020204" pitchFamily="34" charset="0"/>
              </a:rPr>
              <a:t>/NVIDIA/</a:t>
            </a:r>
            <a:r>
              <a:rPr lang="en-US" u="sng" err="1">
                <a:solidFill>
                  <a:schemeClr val="tx2"/>
                </a:solidFill>
                <a:latin typeface="NVIDIA Sans" panose="020B0503020203020204" pitchFamily="34" charset="0"/>
                <a:cs typeface="NVIDIA Sans" panose="020B0503020203020204" pitchFamily="34" charset="0"/>
              </a:rPr>
              <a:t>NeMo</a:t>
            </a:r>
            <a:r>
              <a:rPr lang="en-US" u="sng">
                <a:solidFill>
                  <a:schemeClr val="tx2"/>
                </a:solidFill>
                <a:latin typeface="NVIDIA Sans" panose="020B0503020203020204" pitchFamily="34" charset="0"/>
                <a:cs typeface="NVIDIA Sans" panose="020B0503020203020204" pitchFamily="34" charset="0"/>
              </a:rPr>
              <a:t>-Curator/tree/d401333ec9d88c36494befc9ae7515574c4d89fb/</a:t>
            </a:r>
            <a:r>
              <a:rPr lang="en-US" u="sng" err="1">
                <a:solidFill>
                  <a:schemeClr val="tx2"/>
                </a:solidFill>
                <a:latin typeface="NVIDIA Sans" panose="020B0503020203020204" pitchFamily="34" charset="0"/>
                <a:cs typeface="NVIDIA Sans" panose="020B0503020203020204" pitchFamily="34" charset="0"/>
              </a:rPr>
              <a:t>nemo_curator</a:t>
            </a:r>
            <a:endParaRPr lang="en-US" u="sng">
              <a:solidFill>
                <a:schemeClr val="tx2"/>
              </a:solidFill>
              <a:latin typeface="NVIDIA Sans" panose="020B0503020203020204" pitchFamily="34" charset="0"/>
              <a:cs typeface="NVIDIA Sans" panose="020B0503020203020204" pitchFamily="34" charset="0"/>
            </a:endParaRPr>
          </a:p>
        </p:txBody>
      </p:sp>
      <p:sp>
        <p:nvSpPr>
          <p:cNvPr id="4" name="Right Arrow 3">
            <a:extLst>
              <a:ext uri="{FF2B5EF4-FFF2-40B4-BE49-F238E27FC236}">
                <a16:creationId xmlns:a16="http://schemas.microsoft.com/office/drawing/2014/main" id="{2059BFB4-6E00-648B-7261-0D0370ED6C22}"/>
              </a:ext>
            </a:extLst>
          </p:cNvPr>
          <p:cNvSpPr/>
          <p:nvPr/>
        </p:nvSpPr>
        <p:spPr>
          <a:xfrm>
            <a:off x="26561184" y="8461028"/>
            <a:ext cx="1883189" cy="97971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071652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latin typeface="NVIDIA Sans"/>
                <a:cs typeface="NVIDIA Sans"/>
              </a:rPr>
              <a:t>Deduplication and Filtering</a:t>
            </a:r>
            <a:endParaRPr lang="en-US"/>
          </a:p>
        </p:txBody>
      </p:sp>
      <p:sp>
        <p:nvSpPr>
          <p:cNvPr id="2" name="Text Placeholder 1">
            <a:extLst>
              <a:ext uri="{FF2B5EF4-FFF2-40B4-BE49-F238E27FC236}">
                <a16:creationId xmlns:a16="http://schemas.microsoft.com/office/drawing/2014/main" id="{43864752-C98B-41D5-A8F0-CAAA5ACFFAB0}"/>
              </a:ext>
            </a:extLst>
          </p:cNvPr>
          <p:cNvSpPr>
            <a:spLocks noGrp="1"/>
          </p:cNvSpPr>
          <p:nvPr>
            <p:ph type="body" sz="quarter" idx="10"/>
          </p:nvPr>
        </p:nvSpPr>
        <p:spPr/>
        <p:txBody>
          <a:bodyPr/>
          <a:lstStyle/>
          <a:p>
            <a:pPr algn="ctr" defTabSz="3657600"/>
            <a:r>
              <a:rPr lang="en-US" sz="4800" kern="0">
                <a:solidFill>
                  <a:srgbClr val="76B900"/>
                </a:solidFill>
                <a:latin typeface="NVIDIA Sans"/>
                <a:cs typeface="NVIDIA Sans"/>
                <a:sym typeface="NVIDIA Sans"/>
              </a:rPr>
              <a:t>Scale across multi-node, multi-GPU setups, eliminating the need for iterative CPU processing</a:t>
            </a:r>
            <a:endParaRPr lang="en-US" sz="4800"/>
          </a:p>
        </p:txBody>
      </p:sp>
      <p:sp>
        <p:nvSpPr>
          <p:cNvPr id="10" name="Subtitle 9">
            <a:extLst>
              <a:ext uri="{FF2B5EF4-FFF2-40B4-BE49-F238E27FC236}">
                <a16:creationId xmlns:a16="http://schemas.microsoft.com/office/drawing/2014/main" id="{4C4E44C6-E88C-4CDE-9E6A-035AA5A6FA95}"/>
              </a:ext>
            </a:extLst>
          </p:cNvPr>
          <p:cNvSpPr>
            <a:spLocks noGrp="1"/>
          </p:cNvSpPr>
          <p:nvPr>
            <p:ph idx="1"/>
          </p:nvPr>
        </p:nvSpPr>
        <p:spPr>
          <a:xfrm>
            <a:off x="2514600" y="4454436"/>
            <a:ext cx="31546800" cy="13651992"/>
          </a:xfrm>
        </p:spPr>
        <p:txBody>
          <a:bodyPr/>
          <a:lstStyle/>
          <a:p>
            <a:r>
              <a:rPr lang="en-US"/>
              <a:t>Supports lexical and semantic deduplication for document processing</a:t>
            </a:r>
          </a:p>
          <a:p>
            <a:endParaRPr lang="en-US"/>
          </a:p>
          <a:p>
            <a:r>
              <a:rPr lang="en-US"/>
              <a:t>Scales on multi node, multi-GPU by leveraging RAPIDS</a:t>
            </a:r>
          </a:p>
          <a:p>
            <a:endParaRPr lang="en-US"/>
          </a:p>
          <a:p>
            <a:r>
              <a:rPr lang="en-US"/>
              <a:t>Scale to 100+ TB of data</a:t>
            </a:r>
          </a:p>
          <a:p>
            <a:endParaRPr lang="en-US"/>
          </a:p>
          <a:p>
            <a:endParaRPr lang="en-US"/>
          </a:p>
          <a:p>
            <a:endParaRPr lang="en-US"/>
          </a:p>
          <a:p>
            <a:endParaRPr lang="en-US"/>
          </a:p>
          <a:p>
            <a:endParaRPr lang="en-US"/>
          </a:p>
          <a:p>
            <a:pPr lvl="1"/>
            <a:endParaRPr lang="en-US"/>
          </a:p>
        </p:txBody>
      </p:sp>
      <p:grpSp>
        <p:nvGrpSpPr>
          <p:cNvPr id="9" name="Group 8">
            <a:extLst>
              <a:ext uri="{FF2B5EF4-FFF2-40B4-BE49-F238E27FC236}">
                <a16:creationId xmlns:a16="http://schemas.microsoft.com/office/drawing/2014/main" id="{37BBAD25-D5DD-B444-D5B7-744AA3C94B1E}"/>
              </a:ext>
            </a:extLst>
          </p:cNvPr>
          <p:cNvGrpSpPr/>
          <p:nvPr/>
        </p:nvGrpSpPr>
        <p:grpSpPr>
          <a:xfrm>
            <a:off x="1197136" y="9167225"/>
            <a:ext cx="10996800" cy="10422128"/>
            <a:chOff x="6729256" y="9657080"/>
            <a:chExt cx="10996800" cy="10422128"/>
          </a:xfrm>
        </p:grpSpPr>
        <p:sp>
          <p:nvSpPr>
            <p:cNvPr id="3" name="Google Shape;1995;p215">
              <a:extLst>
                <a:ext uri="{FF2B5EF4-FFF2-40B4-BE49-F238E27FC236}">
                  <a16:creationId xmlns:a16="http://schemas.microsoft.com/office/drawing/2014/main" id="{891020B4-4F31-ED1F-6C08-42F81174AFDA}"/>
                </a:ext>
              </a:extLst>
            </p:cNvPr>
            <p:cNvSpPr/>
            <p:nvPr/>
          </p:nvSpPr>
          <p:spPr>
            <a:xfrm>
              <a:off x="6729256" y="10916920"/>
              <a:ext cx="10996800" cy="9162288"/>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571500"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Utilizes text similarity to discover duplication</a:t>
              </a:r>
            </a:p>
            <a:p>
              <a:pPr marL="571500" indent="-571500" defTabSz="3657600">
                <a:lnSpc>
                  <a:spcPct val="150000"/>
                </a:lnSpc>
                <a:buClr>
                  <a:schemeClr val="tx2"/>
                </a:buClr>
                <a:buFont typeface="Arial" panose="020B0604020202020204" pitchFamily="34" charset="0"/>
                <a:buChar char="•"/>
              </a:pPr>
              <a:endParaRPr lang="en-US" sz="4000" kern="0">
                <a:solidFill>
                  <a:schemeClr val="bg1"/>
                </a:solidFill>
                <a:latin typeface="NVIDIA Sans" panose="020B0503020203020204" pitchFamily="34" charset="0"/>
                <a:cs typeface="NVIDIA Sans" panose="020B0503020203020204" pitchFamily="34" charset="0"/>
                <a:sym typeface="Arial"/>
              </a:endParaRPr>
            </a:p>
            <a:p>
              <a:pPr marL="571500" indent="-571500" defTabSz="3657600">
                <a:lnSpc>
                  <a:spcPct val="150000"/>
                </a:lnSpc>
                <a:buClr>
                  <a:schemeClr val="tx2"/>
                </a:buClr>
                <a:buFont typeface="Arial" panose="020B0604020202020204" pitchFamily="34" charset="0"/>
                <a:buChar char="•"/>
              </a:pPr>
              <a:r>
                <a:rPr lang="en-US" sz="4000" b="1" kern="0">
                  <a:solidFill>
                    <a:schemeClr val="bg1"/>
                  </a:solidFill>
                  <a:latin typeface="NVIDIA Sans" panose="020B0503020203020204" pitchFamily="34" charset="0"/>
                  <a:cs typeface="NVIDIA Sans" panose="020B0503020203020204" pitchFamily="34" charset="0"/>
                  <a:sym typeface="Arial"/>
                </a:rPr>
                <a:t>Exact deduplication</a:t>
              </a:r>
            </a:p>
            <a:p>
              <a:pPr marL="1028700" lvl="1"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Hashing based matching for each document </a:t>
              </a:r>
            </a:p>
            <a:p>
              <a:pPr lvl="1" defTabSz="3657600">
                <a:lnSpc>
                  <a:spcPct val="150000"/>
                </a:lnSpc>
                <a:buClr>
                  <a:schemeClr val="tx2"/>
                </a:buClr>
              </a:pPr>
              <a:endParaRPr lang="en-US" sz="4000" kern="0">
                <a:solidFill>
                  <a:schemeClr val="bg1"/>
                </a:solidFill>
                <a:latin typeface="NVIDIA Sans" panose="020B0503020203020204" pitchFamily="34" charset="0"/>
                <a:cs typeface="NVIDIA Sans" panose="020B0503020203020204" pitchFamily="34" charset="0"/>
                <a:sym typeface="Arial"/>
              </a:endParaRPr>
            </a:p>
            <a:p>
              <a:pPr marL="571500" indent="-571500" defTabSz="3657600">
                <a:lnSpc>
                  <a:spcPct val="150000"/>
                </a:lnSpc>
                <a:buClr>
                  <a:schemeClr val="tx2"/>
                </a:buClr>
                <a:buFont typeface="Arial" panose="020B0604020202020204" pitchFamily="34" charset="0"/>
                <a:buChar char="•"/>
              </a:pPr>
              <a:r>
                <a:rPr lang="en-US" sz="4000" b="1" kern="0">
                  <a:solidFill>
                    <a:schemeClr val="bg1"/>
                  </a:solidFill>
                  <a:latin typeface="NVIDIA Sans" panose="020B0503020203020204" pitchFamily="34" charset="0"/>
                  <a:cs typeface="NVIDIA Sans" panose="020B0503020203020204" pitchFamily="34" charset="0"/>
                  <a:sym typeface="Arial"/>
                </a:rPr>
                <a:t>Fuzzy deduplication</a:t>
              </a:r>
            </a:p>
            <a:p>
              <a:pPr marL="1028700" lvl="1" indent="-571500" defTabSz="3657600">
                <a:lnSpc>
                  <a:spcPct val="150000"/>
                </a:lnSpc>
                <a:buClr>
                  <a:schemeClr val="tx2"/>
                </a:buClr>
                <a:buFont typeface="Arial" panose="020B0604020202020204" pitchFamily="34" charset="0"/>
                <a:buChar char="•"/>
              </a:pPr>
              <a:r>
                <a:rPr lang="en-US" sz="4000" kern="0" err="1">
                  <a:solidFill>
                    <a:schemeClr val="bg1"/>
                  </a:solidFill>
                  <a:latin typeface="NVIDIA Sans" panose="020B0503020203020204" pitchFamily="34" charset="0"/>
                  <a:cs typeface="NVIDIA Sans" panose="020B0503020203020204" pitchFamily="34" charset="0"/>
                  <a:sym typeface="Arial"/>
                </a:rPr>
                <a:t>Minhash</a:t>
              </a:r>
              <a:r>
                <a:rPr lang="en-US" sz="4000" kern="0">
                  <a:solidFill>
                    <a:schemeClr val="bg1"/>
                  </a:solidFill>
                  <a:latin typeface="NVIDIA Sans" panose="020B0503020203020204" pitchFamily="34" charset="0"/>
                  <a:cs typeface="NVIDIA Sans" panose="020B0503020203020204" pitchFamily="34" charset="0"/>
                  <a:sym typeface="Arial"/>
                </a:rPr>
                <a:t>, </a:t>
              </a:r>
              <a:r>
                <a:rPr lang="en-US" sz="4000" kern="0" err="1">
                  <a:solidFill>
                    <a:schemeClr val="bg1"/>
                  </a:solidFill>
                  <a:latin typeface="NVIDIA Sans" panose="020B0503020203020204" pitchFamily="34" charset="0"/>
                  <a:cs typeface="NVIDIA Sans" panose="020B0503020203020204" pitchFamily="34" charset="0"/>
                  <a:sym typeface="Arial"/>
                </a:rPr>
                <a:t>Bucketization</a:t>
              </a:r>
              <a:r>
                <a:rPr lang="en-US" sz="4000" kern="0">
                  <a:solidFill>
                    <a:schemeClr val="bg1"/>
                  </a:solidFill>
                  <a:latin typeface="NVIDIA Sans" panose="020B0503020203020204" pitchFamily="34" charset="0"/>
                  <a:cs typeface="NVIDIA Sans" panose="020B0503020203020204" pitchFamily="34" charset="0"/>
                  <a:sym typeface="Arial"/>
                </a:rPr>
                <a:t> and Clustering</a:t>
              </a:r>
            </a:p>
          </p:txBody>
        </p:sp>
        <p:sp>
          <p:nvSpPr>
            <p:cNvPr id="7" name="Google Shape;1990;p215">
              <a:extLst>
                <a:ext uri="{FF2B5EF4-FFF2-40B4-BE49-F238E27FC236}">
                  <a16:creationId xmlns:a16="http://schemas.microsoft.com/office/drawing/2014/main" id="{A9603367-A9D9-A4F8-1EBD-D8F1B01325C9}"/>
                </a:ext>
              </a:extLst>
            </p:cNvPr>
            <p:cNvSpPr/>
            <p:nvPr/>
          </p:nvSpPr>
          <p:spPr>
            <a:xfrm>
              <a:off x="6729256" y="9657080"/>
              <a:ext cx="10996800" cy="1227674"/>
            </a:xfrm>
            <a:prstGeom prst="rect">
              <a:avLst/>
            </a:prstGeom>
            <a:solidFill>
              <a:schemeClr val="tx2"/>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a:solidFill>
                    <a:sysClr val="windowText" lastClr="000000"/>
                  </a:solidFill>
                  <a:latin typeface="Arial"/>
                  <a:cs typeface="Arial"/>
                  <a:sym typeface="Arial"/>
                </a:rPr>
                <a:t>Lexical Deduplication</a:t>
              </a:r>
              <a:endParaRPr sz="4000" kern="0">
                <a:solidFill>
                  <a:sysClr val="windowText" lastClr="000000"/>
                </a:solidFill>
                <a:latin typeface="Arial"/>
                <a:cs typeface="Arial"/>
                <a:sym typeface="Arial"/>
              </a:endParaRPr>
            </a:p>
          </p:txBody>
        </p:sp>
      </p:grpSp>
      <p:grpSp>
        <p:nvGrpSpPr>
          <p:cNvPr id="17" name="Group 16">
            <a:extLst>
              <a:ext uri="{FF2B5EF4-FFF2-40B4-BE49-F238E27FC236}">
                <a16:creationId xmlns:a16="http://schemas.microsoft.com/office/drawing/2014/main" id="{68ADF17C-2C41-507D-ABDE-38B44168724B}"/>
              </a:ext>
            </a:extLst>
          </p:cNvPr>
          <p:cNvGrpSpPr/>
          <p:nvPr/>
        </p:nvGrpSpPr>
        <p:grpSpPr>
          <a:xfrm>
            <a:off x="13034914" y="9167225"/>
            <a:ext cx="10996800" cy="10422128"/>
            <a:chOff x="19947416" y="9657080"/>
            <a:chExt cx="10996800" cy="10422128"/>
          </a:xfrm>
        </p:grpSpPr>
        <p:sp>
          <p:nvSpPr>
            <p:cNvPr id="18" name="Google Shape;1995;p215">
              <a:extLst>
                <a:ext uri="{FF2B5EF4-FFF2-40B4-BE49-F238E27FC236}">
                  <a16:creationId xmlns:a16="http://schemas.microsoft.com/office/drawing/2014/main" id="{2ABF98C7-7432-45A4-C767-C391AE53640B}"/>
                </a:ext>
              </a:extLst>
            </p:cNvPr>
            <p:cNvSpPr/>
            <p:nvPr/>
          </p:nvSpPr>
          <p:spPr>
            <a:xfrm>
              <a:off x="19947416" y="10916920"/>
              <a:ext cx="10996800" cy="9162288"/>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571500"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Utilizes meaning of text to discover duplication</a:t>
              </a:r>
            </a:p>
            <a:p>
              <a:pPr marL="571500" indent="-571500" defTabSz="3657600">
                <a:lnSpc>
                  <a:spcPct val="150000"/>
                </a:lnSpc>
                <a:buClr>
                  <a:schemeClr val="tx2"/>
                </a:buClr>
                <a:buFont typeface="Arial" panose="020B0604020202020204" pitchFamily="34" charset="0"/>
                <a:buChar char="•"/>
              </a:pPr>
              <a:endParaRPr lang="en-US" sz="4000" kern="0">
                <a:solidFill>
                  <a:schemeClr val="bg1"/>
                </a:solidFill>
                <a:latin typeface="NVIDIA Sans" panose="020B0503020203020204" pitchFamily="34" charset="0"/>
                <a:cs typeface="NVIDIA Sans" panose="020B0503020203020204" pitchFamily="34" charset="0"/>
                <a:sym typeface="Arial"/>
              </a:endParaRPr>
            </a:p>
            <a:p>
              <a:pPr marL="571500"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Leverages embedding models to identify semantic documents</a:t>
              </a:r>
            </a:p>
            <a:p>
              <a:pPr marL="571500" indent="-571500" defTabSz="3657600">
                <a:lnSpc>
                  <a:spcPct val="150000"/>
                </a:lnSpc>
                <a:buClr>
                  <a:schemeClr val="tx2"/>
                </a:buClr>
                <a:buFont typeface="Arial" panose="020B0604020202020204" pitchFamily="34" charset="0"/>
                <a:buChar char="•"/>
              </a:pPr>
              <a:endParaRPr lang="en-US" sz="4000" kern="0">
                <a:solidFill>
                  <a:schemeClr val="bg1"/>
                </a:solidFill>
                <a:latin typeface="NVIDIA Sans" panose="020B0503020203020204" pitchFamily="34" charset="0"/>
                <a:cs typeface="NVIDIA Sans" panose="020B0503020203020204" pitchFamily="34" charset="0"/>
                <a:sym typeface="Arial"/>
              </a:endParaRPr>
            </a:p>
            <a:p>
              <a:pPr marL="571500"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Modularity to use custom embedding model</a:t>
              </a:r>
              <a:endParaRPr sz="4000" kern="0">
                <a:solidFill>
                  <a:schemeClr val="bg1"/>
                </a:solidFill>
                <a:latin typeface="NVIDIA Sans" panose="020B0503020203020204" pitchFamily="34" charset="0"/>
                <a:cs typeface="NVIDIA Sans" panose="020B0503020203020204" pitchFamily="34" charset="0"/>
                <a:sym typeface="Arial"/>
              </a:endParaRPr>
            </a:p>
          </p:txBody>
        </p:sp>
        <p:sp>
          <p:nvSpPr>
            <p:cNvPr id="19" name="Google Shape;1990;p215">
              <a:extLst>
                <a:ext uri="{FF2B5EF4-FFF2-40B4-BE49-F238E27FC236}">
                  <a16:creationId xmlns:a16="http://schemas.microsoft.com/office/drawing/2014/main" id="{0135CD25-C8F2-13DC-67CD-F43824F8AE5D}"/>
                </a:ext>
              </a:extLst>
            </p:cNvPr>
            <p:cNvSpPr/>
            <p:nvPr/>
          </p:nvSpPr>
          <p:spPr>
            <a:xfrm>
              <a:off x="19947416" y="9657080"/>
              <a:ext cx="10996800" cy="1227674"/>
            </a:xfrm>
            <a:prstGeom prst="rect">
              <a:avLst/>
            </a:prstGeom>
            <a:solidFill>
              <a:schemeClr val="tx2"/>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a:solidFill>
                    <a:sysClr val="windowText" lastClr="000000"/>
                  </a:solidFill>
                  <a:latin typeface="Arial"/>
                  <a:cs typeface="Arial"/>
                  <a:sym typeface="Arial"/>
                </a:rPr>
                <a:t>Semantic Deduplication</a:t>
              </a:r>
              <a:endParaRPr sz="4000" kern="0">
                <a:solidFill>
                  <a:sysClr val="windowText" lastClr="000000"/>
                </a:solidFill>
                <a:latin typeface="Arial"/>
                <a:cs typeface="Arial"/>
                <a:sym typeface="Arial"/>
              </a:endParaRPr>
            </a:p>
          </p:txBody>
        </p:sp>
      </p:grpSp>
      <p:grpSp>
        <p:nvGrpSpPr>
          <p:cNvPr id="32" name="Group 31">
            <a:extLst>
              <a:ext uri="{FF2B5EF4-FFF2-40B4-BE49-F238E27FC236}">
                <a16:creationId xmlns:a16="http://schemas.microsoft.com/office/drawing/2014/main" id="{A256102B-B05B-B30B-25CF-C7DE21803CC9}"/>
              </a:ext>
            </a:extLst>
          </p:cNvPr>
          <p:cNvGrpSpPr/>
          <p:nvPr/>
        </p:nvGrpSpPr>
        <p:grpSpPr>
          <a:xfrm>
            <a:off x="24690446" y="9167225"/>
            <a:ext cx="10996800" cy="11030274"/>
            <a:chOff x="24690446" y="9167225"/>
            <a:chExt cx="10996800" cy="11030274"/>
          </a:xfrm>
        </p:grpSpPr>
        <p:grpSp>
          <p:nvGrpSpPr>
            <p:cNvPr id="11" name="Group 10">
              <a:extLst>
                <a:ext uri="{FF2B5EF4-FFF2-40B4-BE49-F238E27FC236}">
                  <a16:creationId xmlns:a16="http://schemas.microsoft.com/office/drawing/2014/main" id="{9579AD5A-8CC1-B7CE-DB0F-1EC2DF03C29A}"/>
                </a:ext>
              </a:extLst>
            </p:cNvPr>
            <p:cNvGrpSpPr/>
            <p:nvPr/>
          </p:nvGrpSpPr>
          <p:grpSpPr>
            <a:xfrm>
              <a:off x="24690446" y="9167225"/>
              <a:ext cx="10996800" cy="10422128"/>
              <a:chOff x="19947416" y="9657080"/>
              <a:chExt cx="10996800" cy="10422128"/>
            </a:xfrm>
          </p:grpSpPr>
          <p:sp>
            <p:nvSpPr>
              <p:cNvPr id="5" name="Google Shape;1995;p215">
                <a:extLst>
                  <a:ext uri="{FF2B5EF4-FFF2-40B4-BE49-F238E27FC236}">
                    <a16:creationId xmlns:a16="http://schemas.microsoft.com/office/drawing/2014/main" id="{EA8AA6B3-739F-44D7-0716-CD7E9455D84E}"/>
                  </a:ext>
                </a:extLst>
              </p:cNvPr>
              <p:cNvSpPr/>
              <p:nvPr/>
            </p:nvSpPr>
            <p:spPr>
              <a:xfrm>
                <a:off x="19947416" y="10916920"/>
                <a:ext cx="10996800" cy="9162288"/>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defTabSz="3657600">
                  <a:lnSpc>
                    <a:spcPct val="150000"/>
                  </a:lnSpc>
                  <a:buClr>
                    <a:schemeClr val="tx2"/>
                  </a:buClr>
                </a:pPr>
                <a:endParaRPr sz="4000" kern="0">
                  <a:solidFill>
                    <a:schemeClr val="bg1"/>
                  </a:solidFill>
                  <a:latin typeface="NVIDIA Sans" panose="020B0503020203020204" pitchFamily="34" charset="0"/>
                  <a:cs typeface="NVIDIA Sans" panose="020B0503020203020204" pitchFamily="34" charset="0"/>
                  <a:sym typeface="Arial"/>
                </a:endParaRPr>
              </a:p>
            </p:txBody>
          </p:sp>
          <p:sp>
            <p:nvSpPr>
              <p:cNvPr id="6" name="Google Shape;1990;p215">
                <a:extLst>
                  <a:ext uri="{FF2B5EF4-FFF2-40B4-BE49-F238E27FC236}">
                    <a16:creationId xmlns:a16="http://schemas.microsoft.com/office/drawing/2014/main" id="{560E1677-B0E7-E5A8-6861-DED0557EAF61}"/>
                  </a:ext>
                </a:extLst>
              </p:cNvPr>
              <p:cNvSpPr/>
              <p:nvPr/>
            </p:nvSpPr>
            <p:spPr>
              <a:xfrm>
                <a:off x="19947416" y="9657080"/>
                <a:ext cx="10996800" cy="1227674"/>
              </a:xfrm>
              <a:prstGeom prst="rect">
                <a:avLst/>
              </a:prstGeom>
              <a:solidFill>
                <a:schemeClr val="tx2"/>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a:solidFill>
                      <a:sysClr val="windowText" lastClr="000000"/>
                    </a:solidFill>
                    <a:latin typeface="Arial"/>
                    <a:cs typeface="Arial"/>
                    <a:sym typeface="Arial"/>
                  </a:rPr>
                  <a:t>Acceleration</a:t>
                </a:r>
                <a:endParaRPr sz="4000" kern="0">
                  <a:solidFill>
                    <a:sysClr val="windowText" lastClr="000000"/>
                  </a:solidFill>
                  <a:latin typeface="Arial"/>
                  <a:cs typeface="Arial"/>
                  <a:sym typeface="Arial"/>
                </a:endParaRPr>
              </a:p>
            </p:txBody>
          </p:sp>
        </p:grpSp>
        <p:sp>
          <p:nvSpPr>
            <p:cNvPr id="21" name="Google Shape;2033;p215">
              <a:extLst>
                <a:ext uri="{FF2B5EF4-FFF2-40B4-BE49-F238E27FC236}">
                  <a16:creationId xmlns:a16="http://schemas.microsoft.com/office/drawing/2014/main" id="{FF962986-64C2-67E6-AECF-7CB8760C701D}"/>
                </a:ext>
              </a:extLst>
            </p:cNvPr>
            <p:cNvSpPr txBox="1"/>
            <p:nvPr/>
          </p:nvSpPr>
          <p:spPr>
            <a:xfrm>
              <a:off x="25791892" y="17781744"/>
              <a:ext cx="2693143" cy="595668"/>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2400" kern="0">
                  <a:solidFill>
                    <a:srgbClr val="000000"/>
                  </a:solidFill>
                  <a:latin typeface="NVIDIA Sans"/>
                  <a:ea typeface="NVIDIA Sans"/>
                  <a:cs typeface="NVIDIA Sans"/>
                  <a:sym typeface="NVIDIA Sans"/>
                </a:rPr>
                <a:t>Unicode Correction (</a:t>
              </a:r>
              <a:r>
                <a:rPr lang="en" sz="2400" kern="0" err="1">
                  <a:solidFill>
                    <a:srgbClr val="000000"/>
                  </a:solidFill>
                  <a:latin typeface="NVIDIA Sans"/>
                  <a:ea typeface="NVIDIA Sans"/>
                  <a:cs typeface="NVIDIA Sans"/>
                  <a:sym typeface="NVIDIA Sans"/>
                </a:rPr>
                <a:t>fify</a:t>
              </a:r>
              <a:r>
                <a:rPr lang="en" sz="2400" kern="0">
                  <a:solidFill>
                    <a:srgbClr val="000000"/>
                  </a:solidFill>
                  <a:latin typeface="NVIDIA Sans"/>
                  <a:ea typeface="NVIDIA Sans"/>
                  <a:cs typeface="NVIDIA Sans"/>
                  <a:sym typeface="NVIDIA Sans"/>
                </a:rPr>
                <a:t>)</a:t>
              </a:r>
              <a:endParaRPr sz="2400" kern="0">
                <a:solidFill>
                  <a:srgbClr val="000000"/>
                </a:solidFill>
                <a:latin typeface="NVIDIA Sans"/>
                <a:ea typeface="NVIDIA Sans"/>
                <a:cs typeface="NVIDIA Sans"/>
                <a:sym typeface="NVIDIA Sans"/>
              </a:endParaRPr>
            </a:p>
          </p:txBody>
        </p:sp>
        <p:sp>
          <p:nvSpPr>
            <p:cNvPr id="22" name="Google Shape;2035;p215">
              <a:extLst>
                <a:ext uri="{FF2B5EF4-FFF2-40B4-BE49-F238E27FC236}">
                  <a16:creationId xmlns:a16="http://schemas.microsoft.com/office/drawing/2014/main" id="{EEFFAF6B-E80D-12C4-2212-3818CC74D5D0}"/>
                </a:ext>
              </a:extLst>
            </p:cNvPr>
            <p:cNvSpPr txBox="1"/>
            <p:nvPr/>
          </p:nvSpPr>
          <p:spPr>
            <a:xfrm rot="16200000">
              <a:off x="22515934" y="13532781"/>
              <a:ext cx="5897174" cy="1154243"/>
            </a:xfrm>
            <a:prstGeom prst="rect">
              <a:avLst/>
            </a:prstGeom>
            <a:noFill/>
            <a:ln>
              <a:noFill/>
            </a:ln>
          </p:spPr>
          <p:txBody>
            <a:bodyPr spcFirstLastPara="1" wrap="square" lIns="22900" tIns="22900" rIns="22900" bIns="22900" anchor="t" anchorCtr="0">
              <a:spAutoFit/>
            </a:bodyPr>
            <a:lstStyle/>
            <a:p>
              <a:pPr defTabSz="3657600">
                <a:buClr>
                  <a:srgbClr val="000000"/>
                </a:buClr>
              </a:pPr>
              <a:r>
                <a:rPr lang="en" sz="3600" b="1" kern="0">
                  <a:solidFill>
                    <a:srgbClr val="000000"/>
                  </a:solidFill>
                  <a:latin typeface="NVIDIA Sans"/>
                  <a:ea typeface="NVIDIA Sans"/>
                  <a:cs typeface="NVIDIA Sans"/>
                  <a:sym typeface="NVIDIA Sans"/>
                </a:rPr>
                <a:t>Accuracy Improvement vs No curation</a:t>
              </a:r>
              <a:endParaRPr sz="3600" b="1" kern="0">
                <a:solidFill>
                  <a:srgbClr val="000000"/>
                </a:solidFill>
                <a:latin typeface="NVIDIA Sans"/>
                <a:ea typeface="NVIDIA Sans"/>
                <a:cs typeface="NVIDIA Sans"/>
                <a:sym typeface="NVIDIA Sans"/>
              </a:endParaRPr>
            </a:p>
          </p:txBody>
        </p:sp>
        <p:cxnSp>
          <p:nvCxnSpPr>
            <p:cNvPr id="23" name="Google Shape;2037;p215">
              <a:extLst>
                <a:ext uri="{FF2B5EF4-FFF2-40B4-BE49-F238E27FC236}">
                  <a16:creationId xmlns:a16="http://schemas.microsoft.com/office/drawing/2014/main" id="{9996C646-6CBC-A0AC-E7E9-FBC7ECE721EF}"/>
                </a:ext>
              </a:extLst>
            </p:cNvPr>
            <p:cNvCxnSpPr>
              <a:cxnSpLocks/>
            </p:cNvCxnSpPr>
            <p:nvPr/>
          </p:nvCxnSpPr>
          <p:spPr>
            <a:xfrm>
              <a:off x="26041646" y="17716437"/>
              <a:ext cx="8689053" cy="14349"/>
            </a:xfrm>
            <a:prstGeom prst="straightConnector1">
              <a:avLst/>
            </a:prstGeom>
            <a:noFill/>
            <a:ln w="9525" cap="flat" cmpd="sng">
              <a:solidFill>
                <a:srgbClr val="000000"/>
              </a:solidFill>
              <a:prstDash val="solid"/>
              <a:round/>
              <a:headEnd type="none" w="med" len="med"/>
              <a:tailEnd type="triangle" w="med" len="med"/>
            </a:ln>
          </p:spPr>
        </p:cxnSp>
        <p:cxnSp>
          <p:nvCxnSpPr>
            <p:cNvPr id="24" name="Google Shape;2038;p215">
              <a:extLst>
                <a:ext uri="{FF2B5EF4-FFF2-40B4-BE49-F238E27FC236}">
                  <a16:creationId xmlns:a16="http://schemas.microsoft.com/office/drawing/2014/main" id="{672A569C-6875-4678-A0B0-3CD0AE316EE1}"/>
                </a:ext>
              </a:extLst>
            </p:cNvPr>
            <p:cNvCxnSpPr>
              <a:cxnSpLocks/>
            </p:cNvCxnSpPr>
            <p:nvPr/>
          </p:nvCxnSpPr>
          <p:spPr>
            <a:xfrm flipH="1" flipV="1">
              <a:off x="26041643" y="10744202"/>
              <a:ext cx="3" cy="6975468"/>
            </a:xfrm>
            <a:prstGeom prst="straightConnector1">
              <a:avLst/>
            </a:prstGeom>
            <a:noFill/>
            <a:ln w="9525" cap="flat" cmpd="sng">
              <a:solidFill>
                <a:srgbClr val="000000"/>
              </a:solidFill>
              <a:prstDash val="solid"/>
              <a:round/>
              <a:headEnd type="none" w="med" len="med"/>
              <a:tailEnd type="triangle" w="med" len="med"/>
            </a:ln>
          </p:spPr>
        </p:cxnSp>
        <p:sp>
          <p:nvSpPr>
            <p:cNvPr id="25" name="Google Shape;2001;p215">
              <a:extLst>
                <a:ext uri="{FF2B5EF4-FFF2-40B4-BE49-F238E27FC236}">
                  <a16:creationId xmlns:a16="http://schemas.microsoft.com/office/drawing/2014/main" id="{486EBEB6-5075-9F37-4F80-C5282D9D1F43}"/>
                </a:ext>
              </a:extLst>
            </p:cNvPr>
            <p:cNvSpPr txBox="1">
              <a:spLocks/>
            </p:cNvSpPr>
            <p:nvPr/>
          </p:nvSpPr>
          <p:spPr>
            <a:xfrm>
              <a:off x="25182464" y="18542699"/>
              <a:ext cx="10196400" cy="1654800"/>
            </a:xfrm>
            <a:prstGeom prst="rect">
              <a:avLst/>
            </a:prstGeom>
            <a:noFill/>
            <a:ln>
              <a:noFill/>
            </a:ln>
          </p:spPr>
          <p:txBody>
            <a:bodyPr spcFirstLastPara="1" wrap="square" lIns="91400" tIns="45700" rIns="91400" bIns="45700" anchor="t" anchorCtr="0">
              <a:noAutofit/>
            </a:bodyPr>
            <a:lstStyle>
              <a:lvl1pPr marL="1828800" marR="0" lvl="0" indent="-914400" algn="ctr" defTabSz="2743200" rtl="0" eaLnBrk="1" latinLnBrk="0" hangingPunct="1">
                <a:lnSpc>
                  <a:spcPct val="90000"/>
                </a:lnSpc>
                <a:spcBef>
                  <a:spcPts val="0"/>
                </a:spcBef>
                <a:spcAft>
                  <a:spcPts val="0"/>
                </a:spcAft>
                <a:buClr>
                  <a:schemeClr val="dk2"/>
                </a:buClr>
                <a:buSzPts val="1200"/>
                <a:buFont typeface="Arial"/>
                <a:buNone/>
                <a:defRPr sz="4800" b="0" i="0" u="none" strike="noStrike" kern="1200" cap="none">
                  <a:solidFill>
                    <a:schemeClr val="dk2"/>
                  </a:solidFill>
                  <a:latin typeface="Arial"/>
                  <a:ea typeface="Arial"/>
                  <a:cs typeface="Arial"/>
                  <a:sym typeface="Arial"/>
                </a:defRPr>
              </a:lvl1pPr>
              <a:lvl2pPr marL="3657600" marR="0" lvl="1"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2pPr>
              <a:lvl3pPr marL="5486400" marR="0" lvl="2"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3pPr>
              <a:lvl4pPr marL="7315200" marR="0" lvl="3"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4pPr>
              <a:lvl5pPr marL="9144000" marR="0" lvl="4"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5pPr>
              <a:lvl6pPr marL="10972800" marR="0" lvl="5"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6pPr>
              <a:lvl7pPr marL="12801600" marR="0" lvl="6"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7pPr>
              <a:lvl8pPr marL="14630400" marR="0" lvl="7"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8pPr>
              <a:lvl9pPr marL="16459200" marR="0" lvl="8"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9pPr>
            </a:lstStyle>
            <a:p>
              <a:pPr marL="0" indent="0"/>
              <a:r>
                <a:rPr lang="en-US" sz="3600">
                  <a:latin typeface="NVIDIA Sans"/>
                  <a:ea typeface="NVIDIA Sans"/>
                  <a:cs typeface="NVIDIA Sans"/>
                  <a:sym typeface="NVIDIA Sans"/>
                </a:rPr>
                <a:t>357M GPT model using deduplication, heuristic filtering, and </a:t>
              </a:r>
              <a:r>
                <a:rPr lang="en-US" sz="3600" err="1">
                  <a:latin typeface="NVIDIA Sans"/>
                  <a:ea typeface="NVIDIA Sans"/>
                  <a:cs typeface="NVIDIA Sans"/>
                  <a:sym typeface="NVIDIA Sans"/>
                </a:rPr>
                <a:t>unicode</a:t>
              </a:r>
              <a:r>
                <a:rPr lang="en-US" sz="3600">
                  <a:latin typeface="NVIDIA Sans"/>
                  <a:ea typeface="NVIDIA Sans"/>
                  <a:cs typeface="NVIDIA Sans"/>
                  <a:sym typeface="NVIDIA Sans"/>
                </a:rPr>
                <a:t> correction</a:t>
              </a:r>
            </a:p>
          </p:txBody>
        </p:sp>
        <p:sp>
          <p:nvSpPr>
            <p:cNvPr id="26" name="Google Shape;2033;p215">
              <a:extLst>
                <a:ext uri="{FF2B5EF4-FFF2-40B4-BE49-F238E27FC236}">
                  <a16:creationId xmlns:a16="http://schemas.microsoft.com/office/drawing/2014/main" id="{5D4EF959-0EFB-5C60-1BC9-4DA1B4F3B874}"/>
                </a:ext>
              </a:extLst>
            </p:cNvPr>
            <p:cNvSpPr txBox="1"/>
            <p:nvPr/>
          </p:nvSpPr>
          <p:spPr>
            <a:xfrm>
              <a:off x="28794594" y="17722962"/>
              <a:ext cx="2354563" cy="862890"/>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2400" kern="0">
                  <a:solidFill>
                    <a:srgbClr val="000000"/>
                  </a:solidFill>
                  <a:latin typeface="NVIDIA Sans"/>
                  <a:ea typeface="NVIDIA Sans"/>
                  <a:cs typeface="NVIDIA Sans"/>
                  <a:sym typeface="NVIDIA Sans"/>
                </a:rPr>
                <a:t>+ Deduplication (Fuzzy &amp; Exact)</a:t>
              </a:r>
              <a:endParaRPr sz="2400" kern="0">
                <a:solidFill>
                  <a:srgbClr val="000000"/>
                </a:solidFill>
                <a:latin typeface="NVIDIA Sans"/>
                <a:ea typeface="NVIDIA Sans"/>
                <a:cs typeface="NVIDIA Sans"/>
                <a:sym typeface="NVIDIA Sans"/>
              </a:endParaRPr>
            </a:p>
          </p:txBody>
        </p:sp>
        <p:sp>
          <p:nvSpPr>
            <p:cNvPr id="28" name="Google Shape;2029;p215">
              <a:extLst>
                <a:ext uri="{FF2B5EF4-FFF2-40B4-BE49-F238E27FC236}">
                  <a16:creationId xmlns:a16="http://schemas.microsoft.com/office/drawing/2014/main" id="{69D8575B-4FFD-A5F9-09E9-CC98A2324D2E}"/>
                </a:ext>
              </a:extLst>
            </p:cNvPr>
            <p:cNvSpPr/>
            <p:nvPr/>
          </p:nvSpPr>
          <p:spPr>
            <a:xfrm>
              <a:off x="29002612" y="15468333"/>
              <a:ext cx="1938528" cy="2240280"/>
            </a:xfrm>
            <a:prstGeom prst="rect">
              <a:avLst/>
            </a:prstGeom>
            <a:solidFill>
              <a:schemeClr val="tx2"/>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r>
                <a:rPr lang="en" sz="4000" b="1" kern="0">
                  <a:solidFill>
                    <a:srgbClr val="000000"/>
                  </a:solidFill>
                  <a:latin typeface="NVIDIA Sans"/>
                  <a:ea typeface="NVIDIA Sans"/>
                  <a:cs typeface="NVIDIA Sans"/>
                  <a:sym typeface="NVIDIA Sans"/>
                </a:rPr>
                <a:t>4.29%</a:t>
              </a:r>
              <a:endParaRPr sz="4000" b="1" kern="0">
                <a:solidFill>
                  <a:srgbClr val="000000"/>
                </a:solidFill>
                <a:latin typeface="NVIDIA Sans"/>
                <a:ea typeface="NVIDIA Sans"/>
                <a:cs typeface="NVIDIA Sans"/>
                <a:sym typeface="NVIDIA Sans"/>
              </a:endParaRPr>
            </a:p>
          </p:txBody>
        </p:sp>
        <p:sp>
          <p:nvSpPr>
            <p:cNvPr id="29" name="Google Shape;2029;p215">
              <a:extLst>
                <a:ext uri="{FF2B5EF4-FFF2-40B4-BE49-F238E27FC236}">
                  <a16:creationId xmlns:a16="http://schemas.microsoft.com/office/drawing/2014/main" id="{53C7B95D-FBA6-2870-9AE0-31FA8C199806}"/>
                </a:ext>
              </a:extLst>
            </p:cNvPr>
            <p:cNvSpPr/>
            <p:nvPr/>
          </p:nvSpPr>
          <p:spPr>
            <a:xfrm>
              <a:off x="26169200" y="17584221"/>
              <a:ext cx="1938528" cy="128016"/>
            </a:xfrm>
            <a:prstGeom prst="rect">
              <a:avLst/>
            </a:prstGeom>
            <a:solidFill>
              <a:schemeClr val="bg2"/>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endParaRPr sz="4000" b="1" kern="0">
                <a:solidFill>
                  <a:srgbClr val="000000"/>
                </a:solidFill>
                <a:latin typeface="NVIDIA Sans"/>
                <a:ea typeface="NVIDIA Sans"/>
                <a:cs typeface="NVIDIA Sans"/>
                <a:sym typeface="NVIDIA Sans"/>
              </a:endParaRPr>
            </a:p>
          </p:txBody>
        </p:sp>
        <p:sp>
          <p:nvSpPr>
            <p:cNvPr id="30" name="TextBox 29">
              <a:extLst>
                <a:ext uri="{FF2B5EF4-FFF2-40B4-BE49-F238E27FC236}">
                  <a16:creationId xmlns:a16="http://schemas.microsoft.com/office/drawing/2014/main" id="{F393F620-ED9D-522E-8FD9-80EDECB072E6}"/>
                </a:ext>
              </a:extLst>
            </p:cNvPr>
            <p:cNvSpPr txBox="1"/>
            <p:nvPr/>
          </p:nvSpPr>
          <p:spPr>
            <a:xfrm>
              <a:off x="26427460" y="16978093"/>
              <a:ext cx="1680268" cy="707886"/>
            </a:xfrm>
            <a:prstGeom prst="rect">
              <a:avLst/>
            </a:prstGeom>
            <a:noFill/>
          </p:spPr>
          <p:txBody>
            <a:bodyPr wrap="non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0.25%</a:t>
              </a:r>
            </a:p>
          </p:txBody>
        </p:sp>
      </p:grpSp>
    </p:spTree>
    <p:extLst>
      <p:ext uri="{BB962C8B-B14F-4D97-AF65-F5344CB8AC3E}">
        <p14:creationId xmlns:p14="http://schemas.microsoft.com/office/powerpoint/2010/main" val="3424335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7F0DD-6C92-0495-48AE-79FF365A034A}"/>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BBF0A1C6-E6FB-8ACA-5819-592AC1CCA4F7}"/>
              </a:ext>
            </a:extLst>
          </p:cNvPr>
          <p:cNvSpPr>
            <a:spLocks noGrp="1"/>
          </p:cNvSpPr>
          <p:nvPr>
            <p:ph type="body" idx="1"/>
          </p:nvPr>
        </p:nvSpPr>
        <p:spPr/>
        <p:txBody>
          <a:bodyPr/>
          <a:lstStyle/>
          <a:p>
            <a:r>
              <a:rPr lang="en-IN" dirty="0"/>
              <a:t>Register for GTC 2026</a:t>
            </a:r>
          </a:p>
        </p:txBody>
      </p:sp>
      <p:sp>
        <p:nvSpPr>
          <p:cNvPr id="6" name="TextBox 5">
            <a:extLst>
              <a:ext uri="{FF2B5EF4-FFF2-40B4-BE49-F238E27FC236}">
                <a16:creationId xmlns:a16="http://schemas.microsoft.com/office/drawing/2014/main" id="{3A4A652B-C70E-8901-936F-B82B5BE57453}"/>
              </a:ext>
            </a:extLst>
          </p:cNvPr>
          <p:cNvSpPr txBox="1"/>
          <p:nvPr/>
        </p:nvSpPr>
        <p:spPr>
          <a:xfrm>
            <a:off x="1894114" y="9733002"/>
            <a:ext cx="18288000" cy="1200329"/>
          </a:xfrm>
          <a:prstGeom prst="rect">
            <a:avLst/>
          </a:prstGeom>
          <a:noFill/>
        </p:spPr>
        <p:txBody>
          <a:bodyPr wrap="square">
            <a:spAutoFit/>
          </a:bodyPr>
          <a:lstStyle/>
          <a:p>
            <a:r>
              <a:rPr lang="en-IN" sz="7200" dirty="0">
                <a:solidFill>
                  <a:schemeClr val="bg1"/>
                </a:solidFill>
                <a:latin typeface="NVIDIA Sans Medium" panose="020B0603020203020204" pitchFamily="34" charset="0"/>
                <a:cs typeface="NVIDIA Sans Medium" panose="020B0603020203020204" pitchFamily="34" charset="0"/>
                <a:hlinkClick r:id="rId2"/>
              </a:rPr>
              <a:t>https://tinyurl.com/nvgtc2026</a:t>
            </a:r>
            <a:endParaRPr lang="en-IN" sz="7200" dirty="0">
              <a:solidFill>
                <a:schemeClr val="bg1"/>
              </a:solidFill>
              <a:latin typeface="NVIDIA Sans Medium" panose="020B0603020203020204" pitchFamily="34" charset="0"/>
              <a:cs typeface="NVIDIA Sans Medium" panose="020B0603020203020204" pitchFamily="34" charset="0"/>
            </a:endParaRPr>
          </a:p>
        </p:txBody>
      </p:sp>
      <p:pic>
        <p:nvPicPr>
          <p:cNvPr id="8" name="Picture 7" descr="A qr code with a logo&#10;&#10;AI-generated content may be incorrect.">
            <a:extLst>
              <a:ext uri="{FF2B5EF4-FFF2-40B4-BE49-F238E27FC236}">
                <a16:creationId xmlns:a16="http://schemas.microsoft.com/office/drawing/2014/main" id="{45427896-0B79-DADD-4DD9-116655E85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5384" y="5402906"/>
            <a:ext cx="6912616" cy="6912616"/>
          </a:xfrm>
          <a:prstGeom prst="rect">
            <a:avLst/>
          </a:prstGeom>
        </p:spPr>
      </p:pic>
      <p:sp>
        <p:nvSpPr>
          <p:cNvPr id="9" name="TextBox 8">
            <a:extLst>
              <a:ext uri="{FF2B5EF4-FFF2-40B4-BE49-F238E27FC236}">
                <a16:creationId xmlns:a16="http://schemas.microsoft.com/office/drawing/2014/main" id="{55327484-07E3-B833-3A59-F6E7C0EA4568}"/>
              </a:ext>
            </a:extLst>
          </p:cNvPr>
          <p:cNvSpPr txBox="1"/>
          <p:nvPr/>
        </p:nvSpPr>
        <p:spPr>
          <a:xfrm>
            <a:off x="24656144" y="12638314"/>
            <a:ext cx="3951514" cy="1107996"/>
          </a:xfrm>
          <a:prstGeom prst="rect">
            <a:avLst/>
          </a:prstGeom>
          <a:noFill/>
        </p:spPr>
        <p:txBody>
          <a:bodyPr wrap="square" rtlCol="0">
            <a:spAutoFit/>
          </a:bodyPr>
          <a:lstStyle/>
          <a:p>
            <a:r>
              <a:rPr lang="en-IN" sz="6600" dirty="0">
                <a:solidFill>
                  <a:schemeClr val="bg1"/>
                </a:solidFill>
              </a:rPr>
              <a:t>Scan QR</a:t>
            </a:r>
          </a:p>
        </p:txBody>
      </p:sp>
    </p:spTree>
    <p:extLst>
      <p:ext uri="{BB962C8B-B14F-4D97-AF65-F5344CB8AC3E}">
        <p14:creationId xmlns:p14="http://schemas.microsoft.com/office/powerpoint/2010/main" val="933796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11"/>
          <p:cNvSpPr txBox="1">
            <a:spLocks noGrp="1"/>
          </p:cNvSpPr>
          <p:nvPr>
            <p:ph type="title"/>
          </p:nvPr>
        </p:nvSpPr>
        <p:spPr>
          <a:xfrm>
            <a:off x="551233" y="381926"/>
            <a:ext cx="36024767" cy="2404040"/>
          </a:xfrm>
          <a:prstGeom prst="rect">
            <a:avLst/>
          </a:prstGeom>
          <a:noFill/>
          <a:ln>
            <a:noFill/>
          </a:ln>
        </p:spPr>
        <p:txBody>
          <a:bodyPr spcFirstLastPara="1" wrap="square" lIns="91425" tIns="45700" rIns="91425" bIns="45700" anchor="b" anchorCtr="0">
            <a:normAutofit/>
          </a:bodyPr>
          <a:lstStyle/>
          <a:p>
            <a:r>
              <a:rPr lang="en-US" dirty="0" err="1">
                <a:latin typeface="NVIDIA Sans"/>
                <a:ea typeface="NVIDIA Sans"/>
                <a:cs typeface="NVIDIA Sans"/>
                <a:sym typeface="NVIDIA Sans"/>
              </a:rPr>
              <a:t>NeMo</a:t>
            </a:r>
            <a:r>
              <a:rPr lang="en-US" dirty="0">
                <a:latin typeface="NVIDIA Sans"/>
                <a:ea typeface="NVIDIA Sans"/>
                <a:cs typeface="NVIDIA Sans"/>
                <a:sym typeface="NVIDIA Sans"/>
              </a:rPr>
              <a:t> Curator </a:t>
            </a:r>
            <a:r>
              <a:rPr lang="en-US" dirty="0"/>
              <a:t>- </a:t>
            </a:r>
            <a:r>
              <a:rPr lang="en-US" dirty="0">
                <a:latin typeface="NVIDIA Sans"/>
                <a:ea typeface="NVIDIA Sans"/>
                <a:cs typeface="NVIDIA Sans"/>
                <a:sym typeface="NVIDIA Sans"/>
              </a:rPr>
              <a:t>Deduplication</a:t>
            </a:r>
            <a:endParaRPr dirty="0"/>
          </a:p>
        </p:txBody>
      </p:sp>
      <p:sp>
        <p:nvSpPr>
          <p:cNvPr id="2408" name="Google Shape;2408;p11"/>
          <p:cNvSpPr txBox="1"/>
          <p:nvPr/>
        </p:nvSpPr>
        <p:spPr>
          <a:xfrm>
            <a:off x="2989505" y="7455549"/>
            <a:ext cx="13067358" cy="9146053"/>
          </a:xfrm>
          <a:prstGeom prst="rect">
            <a:avLst/>
          </a:prstGeom>
          <a:noFill/>
          <a:ln>
            <a:noFill/>
          </a:ln>
        </p:spPr>
        <p:txBody>
          <a:bodyPr spcFirstLastPara="1" wrap="square" lIns="457200" tIns="274300" rIns="91425" bIns="45700" anchor="t" anchorCtr="0">
            <a:spAutoFit/>
          </a:bodyPr>
          <a:lstStyle/>
          <a:p>
            <a:pPr marL="951864" marR="0" lvl="0" indent="-951864" algn="l" rtl="0">
              <a:spcBef>
                <a:spcPts val="0"/>
              </a:spcBef>
              <a:spcAft>
                <a:spcPts val="0"/>
              </a:spcAft>
              <a:buClr>
                <a:srgbClr val="000000"/>
              </a:buClr>
              <a:buSzPts val="4000"/>
              <a:buFont typeface="Wingdings" pitchFamily="2" charset="2"/>
              <a:buChar char="Ø"/>
            </a:pPr>
            <a:r>
              <a:rPr lang="en-US" sz="4000">
                <a:solidFill>
                  <a:srgbClr val="000000"/>
                </a:solidFill>
                <a:latin typeface="NVIDIA Sans"/>
                <a:ea typeface="NVIDIA Sans"/>
                <a:cs typeface="NVIDIA Sans"/>
                <a:sym typeface="NVIDIA Sans"/>
              </a:rPr>
              <a:t>Accelerate on multi-node multi-GPU setups by leverage RAPIDS </a:t>
            </a:r>
            <a:endParaRPr sz="4000">
              <a:solidFill>
                <a:srgbClr val="000000"/>
              </a:solidFill>
              <a:latin typeface="NVIDIA Sans"/>
              <a:ea typeface="NVIDIA Sans"/>
              <a:cs typeface="NVIDIA Sans"/>
              <a:sym typeface="NVIDIA Sans"/>
            </a:endParaRPr>
          </a:p>
          <a:p>
            <a:pPr marL="951864" marR="0" lvl="0" indent="-951864" algn="l" rtl="0">
              <a:spcBef>
                <a:spcPts val="2003"/>
              </a:spcBef>
              <a:spcAft>
                <a:spcPts val="0"/>
              </a:spcAft>
              <a:buClr>
                <a:srgbClr val="000000"/>
              </a:buClr>
              <a:buSzPts val="4000"/>
              <a:buFont typeface="Wingdings" pitchFamily="2" charset="2"/>
              <a:buChar char="Ø"/>
            </a:pPr>
            <a:r>
              <a:rPr lang="en-US" sz="4000">
                <a:solidFill>
                  <a:srgbClr val="000000"/>
                </a:solidFill>
                <a:latin typeface="NVIDIA Sans"/>
                <a:ea typeface="NVIDIA Sans"/>
                <a:cs typeface="NVIDIA Sans"/>
                <a:sym typeface="NVIDIA Sans"/>
              </a:rPr>
              <a:t>Scale up to 100+ TBs of data </a:t>
            </a:r>
            <a:endParaRPr sz="4000">
              <a:solidFill>
                <a:srgbClr val="FFFFFF"/>
              </a:solidFill>
              <a:latin typeface="NVIDIA Sans"/>
              <a:ea typeface="NVIDIA Sans"/>
              <a:cs typeface="NVIDIA Sans"/>
              <a:sym typeface="NVIDIA Sans"/>
            </a:endParaRPr>
          </a:p>
          <a:p>
            <a:pPr marL="951864" marR="0" lvl="0" indent="-951864" algn="l" rtl="0">
              <a:spcBef>
                <a:spcPts val="2003"/>
              </a:spcBef>
              <a:spcAft>
                <a:spcPts val="0"/>
              </a:spcAft>
              <a:buClr>
                <a:srgbClr val="000000"/>
              </a:buClr>
              <a:buSzPts val="4000"/>
              <a:buFont typeface="Wingdings" pitchFamily="2" charset="2"/>
              <a:buChar char="Ø"/>
            </a:pPr>
            <a:r>
              <a:rPr lang="en-US" sz="4000">
                <a:solidFill>
                  <a:srgbClr val="000000"/>
                </a:solidFill>
                <a:latin typeface="NVIDIA Sans"/>
                <a:ea typeface="NVIDIA Sans"/>
                <a:cs typeface="NVIDIA Sans"/>
                <a:sym typeface="NVIDIA Sans"/>
              </a:rPr>
              <a:t>Get support for both</a:t>
            </a:r>
            <a:endParaRPr sz="4000">
              <a:solidFill>
                <a:srgbClr val="000000"/>
              </a:solidFill>
              <a:latin typeface="NVIDIA Sans"/>
              <a:ea typeface="NVIDIA Sans"/>
              <a:cs typeface="NVIDIA Sans"/>
              <a:sym typeface="NVIDIA Sans"/>
            </a:endParaRPr>
          </a:p>
          <a:p>
            <a:pPr marL="1409065" marR="0" lvl="1" indent="-951864" algn="l" rtl="0">
              <a:spcBef>
                <a:spcPts val="2003"/>
              </a:spcBef>
              <a:spcAft>
                <a:spcPts val="0"/>
              </a:spcAft>
              <a:buClr>
                <a:srgbClr val="000000"/>
              </a:buClr>
              <a:buSzPts val="4000"/>
              <a:buFont typeface="Wingdings" pitchFamily="2" charset="2"/>
              <a:buChar char="Ø"/>
            </a:pPr>
            <a:r>
              <a:rPr lang="en-US" sz="4000" b="0" i="0" u="none" strike="noStrike" cap="none">
                <a:solidFill>
                  <a:srgbClr val="000000"/>
                </a:solidFill>
                <a:latin typeface="NVIDIA Sans"/>
                <a:ea typeface="NVIDIA Sans"/>
                <a:cs typeface="NVIDIA Sans"/>
                <a:sym typeface="NVIDIA Sans"/>
              </a:rPr>
              <a:t>Lexical Deduplication: Uses text similarity, both Exact and Fuzzy</a:t>
            </a:r>
            <a:endParaRPr sz="4000" b="0" i="0" u="none" strike="noStrike" cap="none">
              <a:solidFill>
                <a:srgbClr val="000000"/>
              </a:solidFill>
              <a:latin typeface="NVIDIA Sans"/>
              <a:ea typeface="NVIDIA Sans"/>
              <a:cs typeface="NVIDIA Sans"/>
              <a:sym typeface="NVIDIA Sans"/>
            </a:endParaRPr>
          </a:p>
          <a:p>
            <a:pPr marL="1409065" marR="0" lvl="1" indent="-951864" algn="l" rtl="0">
              <a:spcBef>
                <a:spcPts val="2003"/>
              </a:spcBef>
              <a:spcAft>
                <a:spcPts val="0"/>
              </a:spcAft>
              <a:buClr>
                <a:srgbClr val="000000"/>
              </a:buClr>
              <a:buSzPts val="4000"/>
              <a:buFont typeface="Wingdings" pitchFamily="2" charset="2"/>
              <a:buChar char="Ø"/>
            </a:pPr>
            <a:r>
              <a:rPr lang="en-US" sz="4000" b="0" i="0" u="none" strike="noStrike" cap="none">
                <a:solidFill>
                  <a:srgbClr val="000000"/>
                </a:solidFill>
                <a:latin typeface="NVIDIA Sans"/>
                <a:ea typeface="NVIDIA Sans"/>
                <a:cs typeface="NVIDIA Sans"/>
                <a:sym typeface="NVIDIA Sans"/>
              </a:rPr>
              <a:t>Semantic Deduplication: Uses text meaning</a:t>
            </a:r>
          </a:p>
          <a:p>
            <a:pPr marL="1409065" marR="0" lvl="1" indent="-951864" algn="l" rtl="0">
              <a:spcBef>
                <a:spcPts val="2003"/>
              </a:spcBef>
              <a:spcAft>
                <a:spcPts val="0"/>
              </a:spcAft>
              <a:buClr>
                <a:srgbClr val="000000"/>
              </a:buClr>
              <a:buSzPts val="4000"/>
              <a:buFont typeface="Wingdings" pitchFamily="2" charset="2"/>
              <a:buChar char="Ø"/>
            </a:pPr>
            <a:endParaRPr lang="en-US" sz="4000" b="0" i="0" u="none" strike="noStrike" cap="none">
              <a:solidFill>
                <a:srgbClr val="000000"/>
              </a:solidFill>
              <a:latin typeface="NVIDIA Sans"/>
              <a:ea typeface="NVIDIA Sans"/>
              <a:cs typeface="NVIDIA Sans"/>
              <a:sym typeface="NVIDIA Sans"/>
            </a:endParaRPr>
          </a:p>
          <a:p>
            <a:pPr marL="457201" marR="0" lvl="1" algn="l" rtl="0">
              <a:spcBef>
                <a:spcPts val="2003"/>
              </a:spcBef>
              <a:spcAft>
                <a:spcPts val="0"/>
              </a:spcAft>
              <a:buClr>
                <a:srgbClr val="000000"/>
              </a:buClr>
              <a:buSzPts val="4000"/>
            </a:pPr>
            <a:endParaRPr lang="en-US" sz="4000" b="0" i="0" u="none" strike="noStrike" cap="none">
              <a:solidFill>
                <a:srgbClr val="000000"/>
              </a:solidFill>
              <a:latin typeface="NVIDIA Sans"/>
              <a:ea typeface="NVIDIA Sans"/>
              <a:cs typeface="NVIDIA Sans"/>
              <a:sym typeface="NVIDIA Sans"/>
            </a:endParaRPr>
          </a:p>
          <a:p>
            <a:pPr marL="1409065" lvl="2" indent="-951864">
              <a:spcBef>
                <a:spcPts val="2003"/>
              </a:spcBef>
              <a:buSzPts val="4000"/>
              <a:buFont typeface="Wingdings" pitchFamily="2" charset="2"/>
              <a:buChar char="Ø"/>
            </a:pPr>
            <a:endParaRPr lang="en-US" sz="4000" b="0" i="0" u="none" strike="noStrike" cap="none">
              <a:solidFill>
                <a:srgbClr val="000000"/>
              </a:solidFill>
              <a:latin typeface="NVIDIA Sans"/>
              <a:ea typeface="NVIDIA Sans"/>
              <a:cs typeface="NVIDIA Sans"/>
              <a:sym typeface="NVIDIA Sans"/>
            </a:endParaRPr>
          </a:p>
          <a:p>
            <a:pPr marL="1409065" lvl="2" indent="-951864">
              <a:spcBef>
                <a:spcPts val="2003"/>
              </a:spcBef>
              <a:buSzPts val="4000"/>
              <a:buFont typeface="Wingdings" pitchFamily="2" charset="2"/>
              <a:buChar char="Ø"/>
            </a:pPr>
            <a:endParaRPr sz="4000" b="0" i="0" u="none" strike="noStrike" cap="none">
              <a:solidFill>
                <a:srgbClr val="000000"/>
              </a:solidFill>
              <a:latin typeface="NVIDIA Sans"/>
              <a:ea typeface="NVIDIA Sans"/>
              <a:cs typeface="NVIDIA Sans"/>
              <a:sym typeface="NVIDIA Sans"/>
            </a:endParaRPr>
          </a:p>
        </p:txBody>
      </p:sp>
      <p:sp>
        <p:nvSpPr>
          <p:cNvPr id="2409" name="Google Shape;2409;p11"/>
          <p:cNvSpPr/>
          <p:nvPr/>
        </p:nvSpPr>
        <p:spPr>
          <a:xfrm>
            <a:off x="2331137" y="6527087"/>
            <a:ext cx="15042460" cy="10407601"/>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rgbClr val="FFFFFF"/>
              </a:solidFill>
              <a:latin typeface="Arial"/>
              <a:ea typeface="Arial"/>
              <a:cs typeface="Arial"/>
              <a:sym typeface="Arial"/>
            </a:endParaRPr>
          </a:p>
        </p:txBody>
      </p:sp>
      <p:sp>
        <p:nvSpPr>
          <p:cNvPr id="2410" name="Google Shape;2410;p11"/>
          <p:cNvSpPr txBox="1"/>
          <p:nvPr/>
        </p:nvSpPr>
        <p:spPr>
          <a:xfrm>
            <a:off x="2331135" y="5196381"/>
            <a:ext cx="15042462" cy="1061829"/>
          </a:xfrm>
          <a:prstGeom prst="rect">
            <a:avLst/>
          </a:prstGeom>
          <a:noFill/>
          <a:ln>
            <a:noFill/>
          </a:ln>
        </p:spPr>
        <p:txBody>
          <a:bodyPr spcFirstLastPara="1" wrap="square" lIns="457200" tIns="274300" rIns="91425" bIns="45700" anchor="t" anchorCtr="0">
            <a:spAutoFit/>
          </a:bodyPr>
          <a:lstStyle/>
          <a:p>
            <a:pPr marL="0" marR="0" lvl="0" indent="0" algn="ctr" rtl="0">
              <a:spcBef>
                <a:spcPts val="0"/>
              </a:spcBef>
              <a:spcAft>
                <a:spcPts val="0"/>
              </a:spcAft>
              <a:buNone/>
            </a:pPr>
            <a:r>
              <a:rPr lang="en-US" sz="4800" b="1">
                <a:solidFill>
                  <a:schemeClr val="dk2"/>
                </a:solidFill>
                <a:latin typeface="NVIDIA Sans Medium"/>
                <a:ea typeface="NVIDIA Sans Medium"/>
                <a:cs typeface="NVIDIA Sans Medium"/>
                <a:sym typeface="NVIDIA Sans Medium"/>
              </a:rPr>
              <a:t>Value Proposition</a:t>
            </a:r>
            <a:endParaRPr/>
          </a:p>
        </p:txBody>
      </p:sp>
      <p:sp>
        <p:nvSpPr>
          <p:cNvPr id="2411" name="Google Shape;2411;p11"/>
          <p:cNvSpPr txBox="1"/>
          <p:nvPr/>
        </p:nvSpPr>
        <p:spPr>
          <a:xfrm>
            <a:off x="20519137" y="8004189"/>
            <a:ext cx="13067358" cy="4426853"/>
          </a:xfrm>
          <a:prstGeom prst="rect">
            <a:avLst/>
          </a:prstGeom>
          <a:noFill/>
          <a:ln>
            <a:noFill/>
          </a:ln>
        </p:spPr>
        <p:txBody>
          <a:bodyPr spcFirstLastPara="1" wrap="square" lIns="457200" tIns="274300" rIns="91425" bIns="45700" anchor="t" anchorCtr="0">
            <a:spAutoFit/>
          </a:bodyPr>
          <a:lstStyle/>
          <a:p>
            <a:pPr marL="951864" marR="0" lvl="0" indent="-951864" algn="l" rtl="0">
              <a:spcBef>
                <a:spcPts val="0"/>
              </a:spcBef>
              <a:spcAft>
                <a:spcPts val="0"/>
              </a:spcAft>
              <a:buClr>
                <a:srgbClr val="000000"/>
              </a:buClr>
              <a:buSzPts val="4000"/>
              <a:buFont typeface="Wingdings" pitchFamily="2" charset="2"/>
              <a:buChar char="Ø"/>
            </a:pPr>
            <a:r>
              <a:rPr lang="en-US" sz="4000">
                <a:solidFill>
                  <a:srgbClr val="000000"/>
                </a:solidFill>
                <a:latin typeface="NVIDIA Sans"/>
                <a:ea typeface="NVIDIA Sans"/>
                <a:cs typeface="NVIDIA Sans"/>
                <a:sym typeface="NVIDIA Sans"/>
              </a:rPr>
              <a:t>Exact deduplication</a:t>
            </a:r>
            <a:endParaRPr/>
          </a:p>
          <a:p>
            <a:pPr marL="1409065" marR="0" lvl="1" indent="-951864" algn="l" rtl="0">
              <a:spcBef>
                <a:spcPts val="2003"/>
              </a:spcBef>
              <a:spcAft>
                <a:spcPts val="0"/>
              </a:spcAft>
              <a:buClr>
                <a:srgbClr val="000000"/>
              </a:buClr>
              <a:buSzPts val="4000"/>
              <a:buFont typeface="Wingdings" pitchFamily="2" charset="2"/>
              <a:buChar char="Ø"/>
            </a:pPr>
            <a:r>
              <a:rPr lang="en-US" sz="4000" b="0" i="0" u="none" strike="noStrike" cap="none">
                <a:solidFill>
                  <a:srgbClr val="000000"/>
                </a:solidFill>
                <a:latin typeface="NVIDIA Sans"/>
                <a:ea typeface="NVIDIA Sans"/>
                <a:cs typeface="NVIDIA Sans"/>
                <a:sym typeface="NVIDIA Sans"/>
              </a:rPr>
              <a:t>Hashing for each document</a:t>
            </a:r>
            <a:endParaRPr/>
          </a:p>
          <a:p>
            <a:pPr marL="951864" marR="0" lvl="0" indent="-951864" algn="l" rtl="0">
              <a:spcBef>
                <a:spcPts val="2003"/>
              </a:spcBef>
              <a:spcAft>
                <a:spcPts val="0"/>
              </a:spcAft>
              <a:buClr>
                <a:srgbClr val="000000"/>
              </a:buClr>
              <a:buSzPts val="4000"/>
              <a:buFont typeface="Wingdings" pitchFamily="2" charset="2"/>
              <a:buChar char="Ø"/>
            </a:pPr>
            <a:r>
              <a:rPr lang="en-US" sz="4000">
                <a:solidFill>
                  <a:srgbClr val="000000"/>
                </a:solidFill>
                <a:latin typeface="NVIDIA Sans"/>
                <a:ea typeface="NVIDIA Sans"/>
                <a:cs typeface="NVIDIA Sans"/>
                <a:sym typeface="NVIDIA Sans"/>
              </a:rPr>
              <a:t>Fuzzy deduplication</a:t>
            </a:r>
            <a:endParaRPr/>
          </a:p>
          <a:p>
            <a:pPr marL="1409065" marR="0" lvl="1" indent="-951864" algn="l" rtl="0">
              <a:spcBef>
                <a:spcPts val="2003"/>
              </a:spcBef>
              <a:spcAft>
                <a:spcPts val="0"/>
              </a:spcAft>
              <a:buClr>
                <a:srgbClr val="000000"/>
              </a:buClr>
              <a:buSzPts val="4000"/>
              <a:buFont typeface="Wingdings" pitchFamily="2" charset="2"/>
              <a:buChar char="Ø"/>
            </a:pPr>
            <a:r>
              <a:rPr lang="en-US" sz="4000" b="0" i="0" u="none" strike="noStrike" cap="none" err="1">
                <a:solidFill>
                  <a:srgbClr val="000000"/>
                </a:solidFill>
                <a:latin typeface="NVIDIA Sans"/>
                <a:ea typeface="NVIDIA Sans"/>
                <a:cs typeface="NVIDIA Sans"/>
                <a:sym typeface="NVIDIA Sans"/>
              </a:rPr>
              <a:t>Minhash</a:t>
            </a:r>
            <a:r>
              <a:rPr lang="en-US" sz="4000" b="0" i="0" u="none" strike="noStrike" cap="none">
                <a:solidFill>
                  <a:srgbClr val="000000"/>
                </a:solidFill>
                <a:latin typeface="NVIDIA Sans"/>
                <a:ea typeface="NVIDIA Sans"/>
                <a:cs typeface="NVIDIA Sans"/>
                <a:sym typeface="NVIDIA Sans"/>
              </a:rPr>
              <a:t>, </a:t>
            </a:r>
            <a:r>
              <a:rPr lang="en-US" sz="4000" b="0" i="0" u="none" strike="noStrike" cap="none" err="1">
                <a:solidFill>
                  <a:srgbClr val="000000"/>
                </a:solidFill>
                <a:latin typeface="NVIDIA Sans"/>
                <a:ea typeface="NVIDIA Sans"/>
                <a:cs typeface="NVIDIA Sans"/>
                <a:sym typeface="NVIDIA Sans"/>
              </a:rPr>
              <a:t>Bucketization</a:t>
            </a:r>
            <a:r>
              <a:rPr lang="en-US" sz="4000" b="0" i="0" u="none" strike="noStrike" cap="none">
                <a:solidFill>
                  <a:srgbClr val="000000"/>
                </a:solidFill>
                <a:latin typeface="NVIDIA Sans"/>
                <a:ea typeface="NVIDIA Sans"/>
                <a:cs typeface="NVIDIA Sans"/>
                <a:sym typeface="NVIDIA Sans"/>
              </a:rPr>
              <a:t> and Clustering</a:t>
            </a:r>
            <a:endParaRPr/>
          </a:p>
          <a:p>
            <a:pPr marL="1409065" marR="0" lvl="1" indent="-697864" algn="l" rtl="0">
              <a:spcBef>
                <a:spcPts val="2003"/>
              </a:spcBef>
              <a:spcAft>
                <a:spcPts val="0"/>
              </a:spcAft>
              <a:buClr>
                <a:schemeClr val="lt1"/>
              </a:buClr>
              <a:buSzPts val="4000"/>
              <a:buFont typeface="Noto Sans Symbols"/>
              <a:buNone/>
            </a:pPr>
            <a:endParaRPr sz="4000" b="0" i="0" u="none" strike="noStrike" cap="none">
              <a:solidFill>
                <a:srgbClr val="000000"/>
              </a:solidFill>
              <a:latin typeface="NVIDIA Sans"/>
              <a:ea typeface="NVIDIA Sans"/>
              <a:cs typeface="NVIDIA Sans"/>
              <a:sym typeface="NVIDIA Sans"/>
            </a:endParaRPr>
          </a:p>
        </p:txBody>
      </p:sp>
      <p:sp>
        <p:nvSpPr>
          <p:cNvPr id="2412" name="Google Shape;2412;p11"/>
          <p:cNvSpPr/>
          <p:nvPr/>
        </p:nvSpPr>
        <p:spPr>
          <a:xfrm>
            <a:off x="20113169" y="6527087"/>
            <a:ext cx="15042460" cy="10407601"/>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rgbClr val="FFFFFF"/>
              </a:solidFill>
              <a:latin typeface="Arial"/>
              <a:ea typeface="Arial"/>
              <a:cs typeface="Arial"/>
              <a:sym typeface="Arial"/>
            </a:endParaRPr>
          </a:p>
        </p:txBody>
      </p:sp>
      <p:sp>
        <p:nvSpPr>
          <p:cNvPr id="2413" name="Google Shape;2413;p11"/>
          <p:cNvSpPr txBox="1"/>
          <p:nvPr/>
        </p:nvSpPr>
        <p:spPr>
          <a:xfrm>
            <a:off x="20113167" y="5196381"/>
            <a:ext cx="15042462" cy="1061829"/>
          </a:xfrm>
          <a:prstGeom prst="rect">
            <a:avLst/>
          </a:prstGeom>
          <a:noFill/>
          <a:ln>
            <a:noFill/>
          </a:ln>
        </p:spPr>
        <p:txBody>
          <a:bodyPr spcFirstLastPara="1" wrap="square" lIns="457200" tIns="274300" rIns="91425" bIns="45700" anchor="t" anchorCtr="0">
            <a:spAutoFit/>
          </a:bodyPr>
          <a:lstStyle/>
          <a:p>
            <a:pPr marL="0" marR="0" lvl="0" indent="0" algn="ctr" rtl="0">
              <a:spcBef>
                <a:spcPts val="0"/>
              </a:spcBef>
              <a:spcAft>
                <a:spcPts val="0"/>
              </a:spcAft>
              <a:buNone/>
            </a:pPr>
            <a:r>
              <a:rPr lang="en-US" sz="4800" b="1">
                <a:solidFill>
                  <a:schemeClr val="dk2"/>
                </a:solidFill>
                <a:latin typeface="NVIDIA Sans Medium"/>
                <a:ea typeface="NVIDIA Sans Medium"/>
                <a:cs typeface="NVIDIA Sans Medium"/>
                <a:sym typeface="NVIDIA Sans Medium"/>
              </a:rPr>
              <a:t>Technical Details</a:t>
            </a:r>
            <a:endParaRPr/>
          </a:p>
        </p:txBody>
      </p:sp>
      <p:sp>
        <p:nvSpPr>
          <p:cNvPr id="2414" name="Google Shape;2414;p11"/>
          <p:cNvSpPr txBox="1"/>
          <p:nvPr/>
        </p:nvSpPr>
        <p:spPr>
          <a:xfrm>
            <a:off x="20519137" y="6807921"/>
            <a:ext cx="14636492" cy="1061829"/>
          </a:xfrm>
          <a:prstGeom prst="rect">
            <a:avLst/>
          </a:prstGeom>
          <a:noFill/>
          <a:ln>
            <a:noFill/>
          </a:ln>
        </p:spPr>
        <p:txBody>
          <a:bodyPr spcFirstLastPara="1" wrap="square" lIns="457200" tIns="274300" rIns="91425" bIns="45700" anchor="t" anchorCtr="0">
            <a:spAutoFit/>
          </a:bodyPr>
          <a:lstStyle/>
          <a:p>
            <a:pPr marL="0" marR="0" lvl="0" indent="0" algn="l" rtl="0">
              <a:spcBef>
                <a:spcPts val="0"/>
              </a:spcBef>
              <a:spcAft>
                <a:spcPts val="0"/>
              </a:spcAft>
              <a:buNone/>
            </a:pPr>
            <a:r>
              <a:rPr lang="en-US" sz="4800" b="1">
                <a:solidFill>
                  <a:schemeClr val="dk2"/>
                </a:solidFill>
                <a:latin typeface="NVIDIA Sans Medium"/>
                <a:ea typeface="NVIDIA Sans Medium"/>
                <a:cs typeface="NVIDIA Sans Medium"/>
                <a:sym typeface="NVIDIA Sans Medium"/>
              </a:rPr>
              <a:t>Lexical Deduplication</a:t>
            </a:r>
            <a:endParaRPr/>
          </a:p>
        </p:txBody>
      </p:sp>
      <p:sp>
        <p:nvSpPr>
          <p:cNvPr id="2415" name="Google Shape;2415;p11"/>
          <p:cNvSpPr txBox="1"/>
          <p:nvPr/>
        </p:nvSpPr>
        <p:spPr>
          <a:xfrm>
            <a:off x="20519137" y="13365272"/>
            <a:ext cx="13067358" cy="3041818"/>
          </a:xfrm>
          <a:prstGeom prst="rect">
            <a:avLst/>
          </a:prstGeom>
          <a:noFill/>
          <a:ln>
            <a:noFill/>
          </a:ln>
        </p:spPr>
        <p:txBody>
          <a:bodyPr spcFirstLastPara="1" wrap="square" lIns="457200" tIns="274300" rIns="91425" bIns="45700" anchor="t" anchorCtr="0">
            <a:spAutoFit/>
          </a:bodyPr>
          <a:lstStyle/>
          <a:p>
            <a:pPr marL="951864" marR="0" lvl="0" indent="-951864" algn="l" rtl="0">
              <a:spcBef>
                <a:spcPts val="0"/>
              </a:spcBef>
              <a:spcAft>
                <a:spcPts val="0"/>
              </a:spcAft>
              <a:buClr>
                <a:srgbClr val="000000"/>
              </a:buClr>
              <a:buSzPts val="4000"/>
              <a:buFont typeface="Wingdings" pitchFamily="2" charset="2"/>
              <a:buChar char="Ø"/>
            </a:pPr>
            <a:r>
              <a:rPr lang="en-US" sz="4000">
                <a:solidFill>
                  <a:srgbClr val="000000"/>
                </a:solidFill>
                <a:latin typeface="NVIDIA Sans"/>
                <a:ea typeface="NVIDIA Sans"/>
                <a:cs typeface="NVIDIA Sans"/>
                <a:sym typeface="NVIDIA Sans"/>
              </a:rPr>
              <a:t>Leverage embeddings to identify semantic documents</a:t>
            </a:r>
            <a:endParaRPr/>
          </a:p>
          <a:p>
            <a:pPr marL="951864" marR="0" lvl="0" indent="-951864" algn="l" rtl="0">
              <a:spcBef>
                <a:spcPts val="2003"/>
              </a:spcBef>
              <a:spcAft>
                <a:spcPts val="0"/>
              </a:spcAft>
              <a:buClr>
                <a:srgbClr val="000000"/>
              </a:buClr>
              <a:buSzPts val="4000"/>
              <a:buFont typeface="Wingdings" pitchFamily="2" charset="2"/>
              <a:buChar char="Ø"/>
            </a:pPr>
            <a:r>
              <a:rPr lang="en-US" sz="4000">
                <a:solidFill>
                  <a:srgbClr val="000000"/>
                </a:solidFill>
                <a:latin typeface="NVIDIA Sans"/>
                <a:ea typeface="NVIDIA Sans"/>
                <a:cs typeface="NVIDIA Sans"/>
                <a:sym typeface="NVIDIA Sans"/>
              </a:rPr>
              <a:t>Use SOTA </a:t>
            </a:r>
            <a:r>
              <a:rPr lang="en-US" sz="4000" err="1">
                <a:solidFill>
                  <a:srgbClr val="000000"/>
                </a:solidFill>
                <a:latin typeface="NVIDIA Sans"/>
                <a:ea typeface="NVIDIA Sans"/>
                <a:cs typeface="NVIDIA Sans"/>
                <a:sym typeface="NVIDIA Sans"/>
              </a:rPr>
              <a:t>NeMo</a:t>
            </a:r>
            <a:r>
              <a:rPr lang="en-US" sz="4000">
                <a:solidFill>
                  <a:srgbClr val="000000"/>
                </a:solidFill>
                <a:latin typeface="NVIDIA Sans"/>
                <a:ea typeface="NVIDIA Sans"/>
                <a:cs typeface="NVIDIA Sans"/>
                <a:sym typeface="NVIDIA Sans"/>
              </a:rPr>
              <a:t> Retriever Text Embedding NIM or customize with your embedding model</a:t>
            </a:r>
            <a:endParaRPr/>
          </a:p>
        </p:txBody>
      </p:sp>
      <p:sp>
        <p:nvSpPr>
          <p:cNvPr id="2416" name="Google Shape;2416;p11"/>
          <p:cNvSpPr txBox="1"/>
          <p:nvPr/>
        </p:nvSpPr>
        <p:spPr>
          <a:xfrm>
            <a:off x="20519137" y="12169004"/>
            <a:ext cx="14636492" cy="1061829"/>
          </a:xfrm>
          <a:prstGeom prst="rect">
            <a:avLst/>
          </a:prstGeom>
          <a:noFill/>
          <a:ln>
            <a:noFill/>
          </a:ln>
        </p:spPr>
        <p:txBody>
          <a:bodyPr spcFirstLastPara="1" wrap="square" lIns="457200" tIns="274300" rIns="91425" bIns="45700" anchor="t" anchorCtr="0">
            <a:spAutoFit/>
          </a:bodyPr>
          <a:lstStyle/>
          <a:p>
            <a:pPr marL="0" marR="0" lvl="0" indent="0" algn="l" rtl="0">
              <a:spcBef>
                <a:spcPts val="0"/>
              </a:spcBef>
              <a:spcAft>
                <a:spcPts val="0"/>
              </a:spcAft>
              <a:buNone/>
            </a:pPr>
            <a:r>
              <a:rPr lang="en-US" sz="4800" b="1">
                <a:solidFill>
                  <a:schemeClr val="dk2"/>
                </a:solidFill>
                <a:latin typeface="NVIDIA Sans Medium"/>
                <a:ea typeface="NVIDIA Sans Medium"/>
                <a:cs typeface="NVIDIA Sans Medium"/>
                <a:sym typeface="NVIDIA Sans Medium"/>
              </a:rPr>
              <a:t>Semantic Deduplication</a:t>
            </a:r>
            <a:endParaRPr/>
          </a:p>
        </p:txBody>
      </p:sp>
      <p:sp>
        <p:nvSpPr>
          <p:cNvPr id="2417" name="Google Shape;2417;p11"/>
          <p:cNvSpPr txBox="1"/>
          <p:nvPr/>
        </p:nvSpPr>
        <p:spPr>
          <a:xfrm>
            <a:off x="1257000" y="2782100"/>
            <a:ext cx="34062000" cy="105480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en-US" sz="4400">
                <a:solidFill>
                  <a:srgbClr val="76B900"/>
                </a:solidFill>
                <a:latin typeface="NVIDIA Sans"/>
                <a:ea typeface="NVIDIA Sans"/>
                <a:cs typeface="NVIDIA Sans"/>
                <a:sym typeface="NVIDIA Sans"/>
              </a:rPr>
              <a:t>Scale across multi-node, multi-GPU setups, eliminating the need for iterative CPU processing</a:t>
            </a:r>
            <a:endParaRPr sz="1800">
              <a:solidFill>
                <a:schemeClr val="dk1"/>
              </a:solidFill>
              <a:latin typeface="NVIDIA Sans"/>
              <a:ea typeface="NVIDIA Sans"/>
              <a:cs typeface="NVIDIA Sans"/>
              <a:sym typeface="NVIDIA Sans"/>
            </a:endParaRPr>
          </a:p>
          <a:p>
            <a:pPr marL="0" marR="0" lvl="0" indent="0" algn="ctr" rtl="0">
              <a:spcBef>
                <a:spcPts val="0"/>
              </a:spcBef>
              <a:spcAft>
                <a:spcPts val="0"/>
              </a:spcAft>
              <a:buNone/>
            </a:pPr>
            <a:endParaRPr sz="4400">
              <a:solidFill>
                <a:srgbClr val="76B900"/>
              </a:solidFill>
              <a:latin typeface="NVIDIA Sans"/>
              <a:ea typeface="NVIDIA Sans"/>
              <a:cs typeface="NVIDIA Sans"/>
              <a:sym typeface="NVIDI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12"/>
          <p:cNvSpPr txBox="1">
            <a:spLocks noGrp="1"/>
          </p:cNvSpPr>
          <p:nvPr>
            <p:ph type="title"/>
          </p:nvPr>
        </p:nvSpPr>
        <p:spPr>
          <a:xfrm>
            <a:off x="551233" y="381926"/>
            <a:ext cx="36024767" cy="2404040"/>
          </a:xfrm>
          <a:prstGeom prst="rect">
            <a:avLst/>
          </a:prstGeom>
          <a:noFill/>
          <a:ln>
            <a:noFill/>
          </a:ln>
        </p:spPr>
        <p:txBody>
          <a:bodyPr spcFirstLastPara="1" wrap="square" lIns="91425" tIns="45700" rIns="91425" bIns="45700" anchor="b" anchorCtr="0">
            <a:normAutofit/>
          </a:bodyPr>
          <a:lstStyle/>
          <a:p>
            <a:r>
              <a:rPr lang="en-US" dirty="0" err="1">
                <a:latin typeface="NVIDIA Sans"/>
                <a:ea typeface="NVIDIA Sans"/>
                <a:cs typeface="NVIDIA Sans"/>
                <a:sym typeface="NVIDIA Sans"/>
              </a:rPr>
              <a:t>NeMo</a:t>
            </a:r>
            <a:r>
              <a:rPr lang="en-US" dirty="0">
                <a:latin typeface="NVIDIA Sans"/>
                <a:ea typeface="NVIDIA Sans"/>
                <a:cs typeface="NVIDIA Sans"/>
                <a:sym typeface="NVIDIA Sans"/>
              </a:rPr>
              <a:t> Curator - </a:t>
            </a:r>
            <a:r>
              <a:rPr lang="en-US" dirty="0"/>
              <a:t>Classifier Models</a:t>
            </a:r>
            <a:endParaRPr dirty="0"/>
          </a:p>
        </p:txBody>
      </p:sp>
      <p:sp>
        <p:nvSpPr>
          <p:cNvPr id="2424" name="Google Shape;2424;p12"/>
          <p:cNvSpPr txBox="1"/>
          <p:nvPr/>
        </p:nvSpPr>
        <p:spPr>
          <a:xfrm>
            <a:off x="21026535" y="7757791"/>
            <a:ext cx="13307393" cy="6335027"/>
          </a:xfrm>
          <a:prstGeom prst="rect">
            <a:avLst/>
          </a:prstGeom>
          <a:noFill/>
          <a:ln>
            <a:noFill/>
          </a:ln>
        </p:spPr>
        <p:txBody>
          <a:bodyPr spcFirstLastPara="1" wrap="square" lIns="457200" tIns="274300" rIns="91425" bIns="45700" anchor="t" anchorCtr="0">
            <a:spAutoFit/>
          </a:bodyPr>
          <a:lstStyle/>
          <a:p>
            <a:pPr marL="951230" marR="0" lvl="0" indent="-951230" algn="l" rtl="0">
              <a:spcBef>
                <a:spcPts val="0"/>
              </a:spcBef>
              <a:spcAft>
                <a:spcPts val="0"/>
              </a:spcAft>
              <a:buClr>
                <a:srgbClr val="000000"/>
              </a:buClr>
              <a:buSzPts val="4000"/>
              <a:buFont typeface="Wingdings" pitchFamily="2" charset="2"/>
              <a:buChar char="Ø"/>
            </a:pPr>
            <a:r>
              <a:rPr lang="en-US" sz="3600" dirty="0">
                <a:solidFill>
                  <a:schemeClr val="bg1"/>
                </a:solidFill>
                <a:ea typeface="NVIDIA Sans"/>
                <a:cs typeface="NVIDIA Sans"/>
                <a:sym typeface="NVIDIA Sans"/>
              </a:rPr>
              <a:t>Supports 26 domain classes </a:t>
            </a:r>
            <a:endParaRPr lang="en-US" sz="3600" dirty="0">
              <a:solidFill>
                <a:schemeClr val="bg1"/>
              </a:solidFill>
              <a:ea typeface="NVIDIA Sans"/>
              <a:cs typeface="NVIDIA Sans"/>
            </a:endParaRPr>
          </a:p>
          <a:p>
            <a:pPr marL="1409065" marR="0" lvl="1" indent="-951230" algn="l" rtl="0">
              <a:spcBef>
                <a:spcPts val="2003"/>
              </a:spcBef>
              <a:spcAft>
                <a:spcPts val="0"/>
              </a:spcAft>
              <a:buClr>
                <a:srgbClr val="000000"/>
              </a:buClr>
              <a:buSzPts val="3600"/>
              <a:buFont typeface="Wingdings" pitchFamily="2" charset="2"/>
              <a:buChar char="Ø"/>
            </a:pPr>
            <a:r>
              <a:rPr lang="en-US" sz="3600" b="0" i="0" u="none" strike="noStrike" cap="none" dirty="0">
                <a:solidFill>
                  <a:schemeClr val="bg1"/>
                </a:solidFill>
                <a:ea typeface="Kokila"/>
                <a:cs typeface="Kokila"/>
                <a:sym typeface="Kokila"/>
              </a:rPr>
              <a:t>Top 10 classes : Finance, Health, Business and Industrial, Science, Law and Government, Internet and Telecom, Jobs and Education, News, Computers and Electronics, Shopping;</a:t>
            </a:r>
            <a:endParaRPr sz="3600" b="0" i="0" u="none" strike="noStrike" cap="none" dirty="0">
              <a:solidFill>
                <a:schemeClr val="bg1"/>
              </a:solidFill>
              <a:ea typeface="Kokila"/>
              <a:cs typeface="Kokila"/>
            </a:endParaRPr>
          </a:p>
          <a:p>
            <a:pPr marL="951230" marR="0" lvl="0" indent="-951230" algn="l" rtl="0">
              <a:spcBef>
                <a:spcPts val="2003"/>
              </a:spcBef>
              <a:spcAft>
                <a:spcPts val="0"/>
              </a:spcAft>
              <a:buClr>
                <a:srgbClr val="000000"/>
              </a:buClr>
              <a:buSzPts val="4000"/>
              <a:buFont typeface="Wingdings" pitchFamily="2" charset="2"/>
              <a:buChar char="Ø"/>
            </a:pPr>
            <a:r>
              <a:rPr lang="en-US" sz="3600" dirty="0">
                <a:solidFill>
                  <a:schemeClr val="bg1"/>
                </a:solidFill>
                <a:ea typeface="NVIDIA Sans"/>
                <a:cs typeface="NVIDIA Sans"/>
                <a:sym typeface="NVIDIA Sans"/>
              </a:rPr>
              <a:t>Trained on 1 million Common Crawl samples &amp; 500k Wikipedia articles</a:t>
            </a:r>
            <a:endParaRPr sz="3600" dirty="0">
              <a:solidFill>
                <a:schemeClr val="bg1"/>
              </a:solidFill>
              <a:ea typeface="NVIDIA Sans"/>
              <a:cs typeface="NVIDIA Sans"/>
            </a:endParaRPr>
          </a:p>
          <a:p>
            <a:pPr marL="951230" indent="-951230">
              <a:spcBef>
                <a:spcPts val="2003"/>
              </a:spcBef>
              <a:buClr>
                <a:schemeClr val="lt1"/>
              </a:buClr>
              <a:buSzPts val="4000"/>
              <a:buFont typeface="Wingdings" pitchFamily="2" charset="2"/>
              <a:buChar char="Ø"/>
            </a:pPr>
            <a:r>
              <a:rPr lang="en-US" sz="3600" dirty="0">
                <a:solidFill>
                  <a:schemeClr val="bg1"/>
                </a:solidFill>
                <a:ea typeface="NVIDIA Sans"/>
                <a:cs typeface="NVIDIA Sans"/>
              </a:rPr>
              <a:t>Also available for </a:t>
            </a:r>
            <a:r>
              <a:rPr lang="en-US" sz="3600" dirty="0">
                <a:solidFill>
                  <a:schemeClr val="bg1"/>
                </a:solidFill>
                <a:ea typeface="NVIDIA Sans"/>
                <a:cs typeface="NVIDIA Sans"/>
                <a:hlinkClick r:id="rId3">
                  <a:extLst>
                    <a:ext uri="{A12FA001-AC4F-418D-AE19-62706E023703}">
                      <ahyp:hlinkClr xmlns:ahyp="http://schemas.microsoft.com/office/drawing/2018/hyperlinkcolor" val="tx"/>
                    </a:ext>
                  </a:extLst>
                </a:hlinkClick>
              </a:rPr>
              <a:t>multiple languages</a:t>
            </a:r>
            <a:r>
              <a:rPr lang="en-US" sz="3600" dirty="0">
                <a:solidFill>
                  <a:schemeClr val="bg1"/>
                </a:solidFill>
                <a:ea typeface="NVIDIA Sans"/>
                <a:cs typeface="NVIDIA Sans"/>
              </a:rPr>
              <a:t> </a:t>
            </a:r>
          </a:p>
          <a:p>
            <a:pPr marL="951230" indent="-697230">
              <a:spcBef>
                <a:spcPts val="2003"/>
              </a:spcBef>
              <a:buClr>
                <a:schemeClr val="lt1"/>
              </a:buClr>
              <a:buSzPts val="4000"/>
            </a:pPr>
            <a:endParaRPr lang="en-US" sz="3600" dirty="0">
              <a:solidFill>
                <a:schemeClr val="bg1"/>
              </a:solidFill>
              <a:ea typeface="NVIDIA Sans"/>
              <a:cs typeface="NVIDIA Sans"/>
            </a:endParaRPr>
          </a:p>
        </p:txBody>
      </p:sp>
      <p:sp>
        <p:nvSpPr>
          <p:cNvPr id="2425" name="Google Shape;2425;p12"/>
          <p:cNvSpPr txBox="1"/>
          <p:nvPr/>
        </p:nvSpPr>
        <p:spPr>
          <a:xfrm>
            <a:off x="21026533" y="6746505"/>
            <a:ext cx="13307394" cy="1000274"/>
          </a:xfrm>
          <a:prstGeom prst="rect">
            <a:avLst/>
          </a:prstGeom>
          <a:noFill/>
          <a:ln>
            <a:noFill/>
          </a:ln>
        </p:spPr>
        <p:txBody>
          <a:bodyPr spcFirstLastPara="1" wrap="square" lIns="457200" tIns="274300" rIns="91425" bIns="45700" anchor="t" anchorCtr="0">
            <a:spAutoFit/>
          </a:bodyPr>
          <a:lstStyle/>
          <a:p>
            <a:pPr marL="0" marR="0" lvl="0" indent="0" algn="l" rtl="0">
              <a:spcBef>
                <a:spcPts val="0"/>
              </a:spcBef>
              <a:spcAft>
                <a:spcPts val="0"/>
              </a:spcAft>
              <a:buNone/>
            </a:pPr>
            <a:r>
              <a:rPr lang="en-US" sz="4400" b="1" u="sng" dirty="0">
                <a:solidFill>
                  <a:schemeClr val="dk2"/>
                </a:solidFill>
                <a:latin typeface="NVIDIA Sans Medium"/>
                <a:ea typeface="NVIDIA Sans Medium"/>
                <a:cs typeface="NVIDIA Sans Medium"/>
                <a:sym typeface="NVIDIA Sans Medium"/>
                <a:hlinkClick r:id="rId4">
                  <a:extLst>
                    <a:ext uri="{A12FA001-AC4F-418D-AE19-62706E023703}">
                      <ahyp:hlinkClr xmlns:ahyp="http://schemas.microsoft.com/office/drawing/2018/hyperlinkcolor" val="tx"/>
                    </a:ext>
                  </a:extLst>
                </a:hlinkClick>
              </a:rPr>
              <a:t>Domain Classifier</a:t>
            </a:r>
            <a:endParaRPr lang="en-US" sz="4400" b="1" u="sng" dirty="0">
              <a:solidFill>
                <a:schemeClr val="dk2"/>
              </a:solidFill>
              <a:latin typeface="NVIDIA Sans Medium"/>
              <a:ea typeface="NVIDIA Sans Medium"/>
              <a:cs typeface="NVIDIA Sans Medium"/>
            </a:endParaRPr>
          </a:p>
        </p:txBody>
      </p:sp>
      <p:sp>
        <p:nvSpPr>
          <p:cNvPr id="2426" name="Google Shape;2426;p12"/>
          <p:cNvSpPr txBox="1"/>
          <p:nvPr/>
        </p:nvSpPr>
        <p:spPr>
          <a:xfrm>
            <a:off x="21025960" y="13921308"/>
            <a:ext cx="13307393" cy="6335027"/>
          </a:xfrm>
          <a:prstGeom prst="rect">
            <a:avLst/>
          </a:prstGeom>
          <a:noFill/>
          <a:ln>
            <a:noFill/>
          </a:ln>
        </p:spPr>
        <p:txBody>
          <a:bodyPr spcFirstLastPara="1" wrap="square" lIns="457200" tIns="274300" rIns="91425" bIns="45700" anchor="t" anchorCtr="0">
            <a:spAutoFit/>
          </a:bodyPr>
          <a:lstStyle/>
          <a:p>
            <a:pPr marL="951864" marR="0" lvl="0" indent="-951864" algn="l" rtl="0">
              <a:spcBef>
                <a:spcPts val="0"/>
              </a:spcBef>
              <a:spcAft>
                <a:spcPts val="0"/>
              </a:spcAft>
              <a:buClr>
                <a:srgbClr val="000000"/>
              </a:buClr>
              <a:buSzPts val="4000"/>
              <a:buFont typeface="Wingdings" pitchFamily="2" charset="2"/>
              <a:buChar char="Ø"/>
            </a:pPr>
            <a:r>
              <a:rPr lang="en-US" sz="3600" dirty="0">
                <a:solidFill>
                  <a:srgbClr val="000000"/>
                </a:solidFill>
                <a:latin typeface="NVIDIA Sans"/>
                <a:ea typeface="NVIDIA Sans"/>
                <a:cs typeface="NVIDIA Sans"/>
                <a:sym typeface="NVIDIA Sans"/>
              </a:rPr>
              <a:t>Classify quality of the document to ‘High’, ‘Medium’ or ‘Low’</a:t>
            </a:r>
            <a:endParaRPr sz="3600" dirty="0"/>
          </a:p>
          <a:p>
            <a:pPr marL="951864" marR="0" lvl="0" indent="-951864" algn="l" rtl="0">
              <a:spcBef>
                <a:spcPts val="2003"/>
              </a:spcBef>
              <a:spcAft>
                <a:spcPts val="0"/>
              </a:spcAft>
              <a:buClr>
                <a:srgbClr val="000000"/>
              </a:buClr>
              <a:buSzPts val="4000"/>
              <a:buFont typeface="Wingdings" pitchFamily="2" charset="2"/>
              <a:buChar char="Ø"/>
            </a:pPr>
            <a:r>
              <a:rPr lang="en-US" sz="3600" dirty="0">
                <a:solidFill>
                  <a:srgbClr val="000000"/>
                </a:solidFill>
                <a:latin typeface="NVIDIA Sans"/>
                <a:ea typeface="NVIDIA Sans"/>
                <a:cs typeface="NVIDIA Sans"/>
                <a:sym typeface="NVIDIA Sans"/>
              </a:rPr>
              <a:t>Training data annotated by humans on quality factors such as: content accuracy, clarity, coherence, grammar, depth of information and overall usefulness of the document</a:t>
            </a:r>
            <a:endParaRPr sz="3600" dirty="0"/>
          </a:p>
          <a:p>
            <a:pPr marL="0" marR="0" lvl="0" indent="0" algn="l" rtl="0">
              <a:spcBef>
                <a:spcPts val="2003"/>
              </a:spcBef>
              <a:spcAft>
                <a:spcPts val="0"/>
              </a:spcAft>
              <a:buNone/>
            </a:pPr>
            <a:endParaRPr sz="3600" dirty="0">
              <a:solidFill>
                <a:srgbClr val="000000"/>
              </a:solidFill>
              <a:latin typeface="NVIDIA Sans"/>
              <a:ea typeface="NVIDIA Sans"/>
              <a:cs typeface="NVIDIA Sans"/>
              <a:sym typeface="NVIDIA Sans"/>
            </a:endParaRPr>
          </a:p>
          <a:p>
            <a:pPr marL="0" marR="0" lvl="0" indent="0" algn="l" rtl="0">
              <a:spcBef>
                <a:spcPts val="2003"/>
              </a:spcBef>
              <a:spcAft>
                <a:spcPts val="0"/>
              </a:spcAft>
              <a:buNone/>
            </a:pPr>
            <a:endParaRPr sz="3600" dirty="0">
              <a:solidFill>
                <a:srgbClr val="000000"/>
              </a:solidFill>
              <a:latin typeface="NVIDIA Sans"/>
              <a:ea typeface="NVIDIA Sans"/>
              <a:cs typeface="NVIDIA Sans"/>
              <a:sym typeface="NVIDIA Sans"/>
            </a:endParaRPr>
          </a:p>
          <a:p>
            <a:pPr marL="951864" marR="0" lvl="0" indent="-697864" algn="l" rtl="0">
              <a:spcBef>
                <a:spcPts val="2003"/>
              </a:spcBef>
              <a:spcAft>
                <a:spcPts val="0"/>
              </a:spcAft>
              <a:buClr>
                <a:schemeClr val="lt1"/>
              </a:buClr>
              <a:buSzPts val="4000"/>
              <a:buFont typeface="Noto Sans Symbols"/>
              <a:buNone/>
            </a:pPr>
            <a:endParaRPr sz="3600" dirty="0">
              <a:solidFill>
                <a:srgbClr val="000000"/>
              </a:solidFill>
              <a:latin typeface="NVIDIA Sans"/>
              <a:ea typeface="NVIDIA Sans"/>
              <a:cs typeface="NVIDIA Sans"/>
              <a:sym typeface="NVIDIA Sans"/>
            </a:endParaRPr>
          </a:p>
        </p:txBody>
      </p:sp>
      <p:sp>
        <p:nvSpPr>
          <p:cNvPr id="2427" name="Google Shape;2427;p12"/>
          <p:cNvSpPr txBox="1"/>
          <p:nvPr/>
        </p:nvSpPr>
        <p:spPr>
          <a:xfrm>
            <a:off x="21025959" y="12951777"/>
            <a:ext cx="13307393" cy="1000274"/>
          </a:xfrm>
          <a:prstGeom prst="rect">
            <a:avLst/>
          </a:prstGeom>
          <a:noFill/>
          <a:ln>
            <a:noFill/>
          </a:ln>
        </p:spPr>
        <p:txBody>
          <a:bodyPr spcFirstLastPara="1" wrap="square" lIns="457200" tIns="274300" rIns="91425" bIns="45700" anchor="t" anchorCtr="0">
            <a:spAutoFit/>
          </a:bodyPr>
          <a:lstStyle/>
          <a:p>
            <a:pPr marL="0" marR="0" lvl="0" indent="0" algn="l" rtl="0">
              <a:spcBef>
                <a:spcPts val="0"/>
              </a:spcBef>
              <a:spcAft>
                <a:spcPts val="0"/>
              </a:spcAft>
              <a:buNone/>
            </a:pPr>
            <a:r>
              <a:rPr lang="en-US" sz="4400" b="1" u="sng" dirty="0">
                <a:solidFill>
                  <a:schemeClr val="dk2"/>
                </a:solidFill>
                <a:latin typeface="NVIDIA Sans Medium"/>
                <a:ea typeface="NVIDIA Sans Medium"/>
                <a:cs typeface="NVIDIA Sans Medium"/>
                <a:sym typeface="NVIDIA Sans Medium"/>
                <a:hlinkClick r:id="rId5">
                  <a:extLst>
                    <a:ext uri="{A12FA001-AC4F-418D-AE19-62706E023703}">
                      <ahyp:hlinkClr xmlns:ahyp="http://schemas.microsoft.com/office/drawing/2018/hyperlinkcolor" val="tx"/>
                    </a:ext>
                  </a:extLst>
                </a:hlinkClick>
              </a:rPr>
              <a:t>Quality Classifier</a:t>
            </a:r>
            <a:endParaRPr lang="en-US" sz="4400" b="1" u="sng" dirty="0">
              <a:solidFill>
                <a:schemeClr val="dk2"/>
              </a:solidFill>
              <a:latin typeface="NVIDIA Sans Medium"/>
              <a:ea typeface="NVIDIA Sans Medium"/>
              <a:cs typeface="NVIDIA Sans Medium"/>
            </a:endParaRPr>
          </a:p>
        </p:txBody>
      </p:sp>
      <p:sp>
        <p:nvSpPr>
          <p:cNvPr id="2428" name="Google Shape;2428;p12"/>
          <p:cNvSpPr txBox="1"/>
          <p:nvPr/>
        </p:nvSpPr>
        <p:spPr>
          <a:xfrm>
            <a:off x="3316076" y="6737092"/>
            <a:ext cx="13067358" cy="7504578"/>
          </a:xfrm>
          <a:prstGeom prst="rect">
            <a:avLst/>
          </a:prstGeom>
          <a:noFill/>
          <a:ln>
            <a:noFill/>
          </a:ln>
        </p:spPr>
        <p:txBody>
          <a:bodyPr spcFirstLastPara="1" wrap="square" lIns="457200" tIns="274300" rIns="91425" bIns="45700" anchor="t" anchorCtr="0">
            <a:spAutoFit/>
          </a:bodyPr>
          <a:lstStyle/>
          <a:p>
            <a:pPr marL="951230" marR="0" lvl="0" indent="-951230" algn="l" rtl="0">
              <a:spcBef>
                <a:spcPts val="0"/>
              </a:spcBef>
              <a:spcAft>
                <a:spcPts val="0"/>
              </a:spcAft>
              <a:buClr>
                <a:srgbClr val="000000"/>
              </a:buClr>
              <a:buSzPts val="4000"/>
              <a:buFont typeface="Wingdings" pitchFamily="2" charset="2"/>
              <a:buChar char="Ø"/>
            </a:pPr>
            <a:r>
              <a:rPr lang="en-US" sz="4000" dirty="0">
                <a:solidFill>
                  <a:srgbClr val="000000"/>
                </a:solidFill>
                <a:latin typeface="NVIDIA Sans"/>
                <a:ea typeface="NVIDIA Sans"/>
                <a:cs typeface="NVIDIA Sans"/>
                <a:sym typeface="NVIDIA Sans"/>
              </a:rPr>
              <a:t>Accelerated inference</a:t>
            </a:r>
            <a:r>
              <a:rPr lang="en-US" sz="4000" b="1" dirty="0">
                <a:solidFill>
                  <a:srgbClr val="000000"/>
                </a:solidFill>
                <a:latin typeface="NVIDIA Sans"/>
                <a:ea typeface="NVIDIA Sans"/>
                <a:cs typeface="NVIDIA Sans"/>
                <a:sym typeface="NVIDIA Sans"/>
              </a:rPr>
              <a:t> </a:t>
            </a:r>
            <a:r>
              <a:rPr lang="en-US" sz="4000" dirty="0">
                <a:solidFill>
                  <a:srgbClr val="000000"/>
                </a:solidFill>
                <a:latin typeface="NVIDIA Sans"/>
                <a:ea typeface="NVIDIA Sans"/>
                <a:cs typeface="NVIDIA Sans"/>
                <a:sym typeface="NVIDIA Sans"/>
              </a:rPr>
              <a:t>with RAPIDS powered distributed data classification module and intelligent batching </a:t>
            </a:r>
            <a:endParaRPr lang="en-US" dirty="0"/>
          </a:p>
          <a:p>
            <a:pPr marL="951230" marR="0" lvl="0" indent="-951230" algn="l" rtl="0">
              <a:spcBef>
                <a:spcPts val="2003"/>
              </a:spcBef>
              <a:spcAft>
                <a:spcPts val="0"/>
              </a:spcAft>
              <a:buClr>
                <a:srgbClr val="000000"/>
              </a:buClr>
              <a:buSzPts val="4000"/>
              <a:buFont typeface="Wingdings" pitchFamily="2" charset="2"/>
              <a:buChar char="Ø"/>
            </a:pPr>
            <a:r>
              <a:rPr lang="en-US" sz="4000" dirty="0">
                <a:solidFill>
                  <a:srgbClr val="000000"/>
                </a:solidFill>
                <a:latin typeface="NVIDIA Sans"/>
                <a:ea typeface="NVIDIA Sans"/>
                <a:cs typeface="NVIDIA Sans"/>
                <a:sym typeface="NVIDIA Sans"/>
              </a:rPr>
              <a:t>Seamless scalability for classifying TBs of data </a:t>
            </a:r>
            <a:endParaRPr sz="4000" dirty="0">
              <a:solidFill>
                <a:srgbClr val="000000"/>
              </a:solidFill>
              <a:latin typeface="NVIDIA Sans"/>
              <a:ea typeface="NVIDIA Sans"/>
              <a:cs typeface="NVIDIA Sans"/>
            </a:endParaRPr>
          </a:p>
          <a:p>
            <a:pPr marL="951230" marR="0" lvl="0" indent="-951230" algn="l" rtl="0">
              <a:spcBef>
                <a:spcPts val="2003"/>
              </a:spcBef>
              <a:spcAft>
                <a:spcPts val="0"/>
              </a:spcAft>
              <a:buClr>
                <a:srgbClr val="000000"/>
              </a:buClr>
              <a:buSzPts val="4000"/>
              <a:buFont typeface="Wingdings" pitchFamily="2" charset="2"/>
              <a:buChar char="Ø"/>
            </a:pPr>
            <a:r>
              <a:rPr lang="en-US" sz="4000" dirty="0">
                <a:solidFill>
                  <a:srgbClr val="000000"/>
                </a:solidFill>
                <a:latin typeface="NVIDIA Sans"/>
                <a:ea typeface="NVIDIA Sans"/>
                <a:cs typeface="NVIDIA Sans"/>
                <a:sym typeface="NVIDIA Sans"/>
              </a:rPr>
              <a:t>Faster processing with parallelization across multiple GPUs</a:t>
            </a:r>
            <a:endParaRPr sz="4000" dirty="0">
              <a:solidFill>
                <a:srgbClr val="000000"/>
              </a:solidFill>
              <a:latin typeface="NVIDIA Sans"/>
              <a:ea typeface="NVIDIA Sans"/>
              <a:cs typeface="NVIDIA Sans"/>
            </a:endParaRPr>
          </a:p>
          <a:p>
            <a:pPr marL="951230" marR="0" lvl="0" indent="-951230" algn="l" rtl="0">
              <a:spcBef>
                <a:spcPts val="2003"/>
              </a:spcBef>
              <a:spcAft>
                <a:spcPts val="0"/>
              </a:spcAft>
              <a:buClr>
                <a:srgbClr val="000000"/>
              </a:buClr>
              <a:buSzPts val="4000"/>
              <a:buFont typeface="Wingdings" pitchFamily="2" charset="2"/>
              <a:buChar char="Ø"/>
            </a:pPr>
            <a:r>
              <a:rPr lang="en-US" sz="4000" dirty="0">
                <a:solidFill>
                  <a:srgbClr val="000000"/>
                </a:solidFill>
                <a:latin typeface="NVIDIA Sans"/>
                <a:ea typeface="NVIDIA Sans"/>
                <a:cs typeface="NVIDIA Sans"/>
                <a:sym typeface="NVIDIA Sans"/>
              </a:rPr>
              <a:t>Lower memory and compute footprint with state-of-the-art open classifier models (Apache 2.0 license )</a:t>
            </a:r>
            <a:endParaRPr sz="4000" dirty="0">
              <a:solidFill>
                <a:srgbClr val="000000"/>
              </a:solidFill>
              <a:latin typeface="NVIDIA Sans"/>
              <a:ea typeface="NVIDIA Sans"/>
              <a:cs typeface="NVIDIA Sans"/>
            </a:endParaRPr>
          </a:p>
          <a:p>
            <a:pPr marL="951230" marR="0" lvl="0" indent="-951230" algn="l" rtl="0">
              <a:spcBef>
                <a:spcPts val="2003"/>
              </a:spcBef>
              <a:spcAft>
                <a:spcPts val="0"/>
              </a:spcAft>
              <a:buClr>
                <a:srgbClr val="000000"/>
              </a:buClr>
              <a:buSzPts val="4000"/>
              <a:buFont typeface="Wingdings" pitchFamily="2" charset="2"/>
              <a:buChar char="Ø"/>
            </a:pPr>
            <a:r>
              <a:rPr lang="en-US" sz="4000" dirty="0">
                <a:latin typeface="NVIDIA Sans"/>
                <a:ea typeface="NVIDIA Sans"/>
                <a:cs typeface="NVIDIA Sans"/>
                <a:sym typeface="NVIDIA Sans"/>
                <a:hlinkClick r:id="rId6"/>
              </a:rPr>
              <a:t>8</a:t>
            </a:r>
            <a:r>
              <a:rPr lang="en-US" sz="4000" dirty="0">
                <a:solidFill>
                  <a:srgbClr val="000000"/>
                </a:solidFill>
                <a:latin typeface="NVIDIA Sans"/>
                <a:ea typeface="NVIDIA Sans"/>
                <a:cs typeface="NVIDIA Sans"/>
                <a:sym typeface="NVIDIA Sans"/>
                <a:hlinkClick r:id="rId6"/>
              </a:rPr>
              <a:t> classifier models</a:t>
            </a:r>
            <a:r>
              <a:rPr lang="en-US" sz="4000" dirty="0">
                <a:solidFill>
                  <a:srgbClr val="000000"/>
                </a:solidFill>
                <a:latin typeface="NVIDIA Sans"/>
                <a:ea typeface="NVIDIA Sans"/>
                <a:cs typeface="NVIDIA Sans"/>
                <a:sym typeface="NVIDIA Sans"/>
              </a:rPr>
              <a:t> released</a:t>
            </a:r>
            <a:endParaRPr lang="en-US" sz="4000" dirty="0">
              <a:solidFill>
                <a:srgbClr val="000000"/>
              </a:solidFill>
              <a:latin typeface="NVIDIA Sans"/>
              <a:ea typeface="NVIDIA Sans"/>
              <a:cs typeface="NVIDIA Sans"/>
            </a:endParaRPr>
          </a:p>
        </p:txBody>
      </p:sp>
      <p:sp>
        <p:nvSpPr>
          <p:cNvPr id="2429" name="Google Shape;2429;p12"/>
          <p:cNvSpPr/>
          <p:nvPr/>
        </p:nvSpPr>
        <p:spPr>
          <a:xfrm>
            <a:off x="2331137" y="6527087"/>
            <a:ext cx="15042460" cy="11829324"/>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rgbClr val="FFFFFF"/>
              </a:solidFill>
              <a:latin typeface="Arial"/>
              <a:ea typeface="Arial"/>
              <a:cs typeface="Arial"/>
              <a:sym typeface="Arial"/>
            </a:endParaRPr>
          </a:p>
        </p:txBody>
      </p:sp>
      <p:sp>
        <p:nvSpPr>
          <p:cNvPr id="2430" name="Google Shape;2430;p12"/>
          <p:cNvSpPr txBox="1"/>
          <p:nvPr/>
        </p:nvSpPr>
        <p:spPr>
          <a:xfrm>
            <a:off x="2331135" y="5196381"/>
            <a:ext cx="15042462" cy="1061829"/>
          </a:xfrm>
          <a:prstGeom prst="rect">
            <a:avLst/>
          </a:prstGeom>
          <a:noFill/>
          <a:ln>
            <a:noFill/>
          </a:ln>
        </p:spPr>
        <p:txBody>
          <a:bodyPr spcFirstLastPara="1" wrap="square" lIns="457200" tIns="274300" rIns="91425" bIns="45700" anchor="t" anchorCtr="0">
            <a:spAutoFit/>
          </a:bodyPr>
          <a:lstStyle/>
          <a:p>
            <a:pPr marL="0" marR="0" lvl="0" indent="0" algn="ctr" rtl="0">
              <a:spcBef>
                <a:spcPts val="0"/>
              </a:spcBef>
              <a:spcAft>
                <a:spcPts val="0"/>
              </a:spcAft>
              <a:buNone/>
            </a:pPr>
            <a:r>
              <a:rPr lang="en-US" sz="4800" b="1">
                <a:solidFill>
                  <a:schemeClr val="dk2"/>
                </a:solidFill>
                <a:latin typeface="NVIDIA Sans Medium"/>
                <a:ea typeface="NVIDIA Sans Medium"/>
                <a:cs typeface="NVIDIA Sans Medium"/>
                <a:sym typeface="NVIDIA Sans Medium"/>
              </a:rPr>
              <a:t>Value Proposition</a:t>
            </a:r>
            <a:endParaRPr/>
          </a:p>
        </p:txBody>
      </p:sp>
      <p:sp>
        <p:nvSpPr>
          <p:cNvPr id="2431" name="Google Shape;2431;p12"/>
          <p:cNvSpPr txBox="1"/>
          <p:nvPr/>
        </p:nvSpPr>
        <p:spPr>
          <a:xfrm>
            <a:off x="19202403" y="5196381"/>
            <a:ext cx="15042462" cy="1061829"/>
          </a:xfrm>
          <a:prstGeom prst="rect">
            <a:avLst/>
          </a:prstGeom>
          <a:noFill/>
          <a:ln>
            <a:noFill/>
          </a:ln>
        </p:spPr>
        <p:txBody>
          <a:bodyPr spcFirstLastPara="1" wrap="square" lIns="457200" tIns="274300" rIns="91425" bIns="45700" anchor="t" anchorCtr="0">
            <a:spAutoFit/>
          </a:bodyPr>
          <a:lstStyle/>
          <a:p>
            <a:pPr marL="0" marR="0" lvl="0" indent="0" algn="ctr" rtl="0">
              <a:spcBef>
                <a:spcPts val="0"/>
              </a:spcBef>
              <a:spcAft>
                <a:spcPts val="0"/>
              </a:spcAft>
              <a:buNone/>
            </a:pPr>
            <a:r>
              <a:rPr lang="en-US" sz="4800" b="1" dirty="0">
                <a:solidFill>
                  <a:schemeClr val="dk2"/>
                </a:solidFill>
                <a:latin typeface="NVIDIA Sans Medium"/>
                <a:ea typeface="NVIDIA Sans Medium"/>
                <a:cs typeface="NVIDIA Sans Medium"/>
                <a:sym typeface="NVIDIA Sans Medium"/>
              </a:rPr>
              <a:t>Classifier Models </a:t>
            </a:r>
            <a:endParaRPr dirty="0">
              <a:solidFill>
                <a:schemeClr val="dk2"/>
              </a:solidFill>
            </a:endParaRPr>
          </a:p>
        </p:txBody>
      </p:sp>
      <p:sp>
        <p:nvSpPr>
          <p:cNvPr id="2432" name="Google Shape;2432;p12"/>
          <p:cNvSpPr/>
          <p:nvPr/>
        </p:nvSpPr>
        <p:spPr>
          <a:xfrm>
            <a:off x="20069932" y="6527087"/>
            <a:ext cx="15042462" cy="11829324"/>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rgbClr val="FFFFFF"/>
              </a:solidFill>
              <a:latin typeface="Arial"/>
              <a:ea typeface="Arial"/>
              <a:cs typeface="Arial"/>
              <a:sym typeface="Arial"/>
            </a:endParaRPr>
          </a:p>
        </p:txBody>
      </p:sp>
      <p:sp>
        <p:nvSpPr>
          <p:cNvPr id="2433" name="Google Shape;2433;p12"/>
          <p:cNvSpPr txBox="1"/>
          <p:nvPr/>
        </p:nvSpPr>
        <p:spPr>
          <a:xfrm>
            <a:off x="1257000" y="2782100"/>
            <a:ext cx="34062000" cy="105480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en-US" sz="4400">
                <a:solidFill>
                  <a:srgbClr val="76B900"/>
                </a:solidFill>
                <a:latin typeface="NVIDIA Sans"/>
                <a:ea typeface="NVIDIA Sans"/>
                <a:cs typeface="NVIDIA Sans"/>
                <a:sym typeface="NVIDIA Sans"/>
              </a:rPr>
              <a:t>Create high-quality data blends with RAPIDS accelerated inference</a:t>
            </a:r>
            <a:endParaRPr sz="1800">
              <a:solidFill>
                <a:schemeClr val="dk1"/>
              </a:solidFill>
              <a:latin typeface="NVIDIA Sans"/>
              <a:ea typeface="NVIDIA Sans"/>
              <a:cs typeface="NVIDIA Sans"/>
              <a:sym typeface="NVIDIA Sans"/>
            </a:endParaRPr>
          </a:p>
          <a:p>
            <a:pPr marL="0" marR="0" lvl="0" indent="0" algn="ctr" rtl="0">
              <a:spcBef>
                <a:spcPts val="0"/>
              </a:spcBef>
              <a:spcAft>
                <a:spcPts val="0"/>
              </a:spcAft>
              <a:buNone/>
            </a:pPr>
            <a:endParaRPr sz="4400">
              <a:solidFill>
                <a:srgbClr val="76B900"/>
              </a:solidFill>
              <a:latin typeface="NVIDIA Sans"/>
              <a:ea typeface="NVIDIA Sans"/>
              <a:cs typeface="NVIDIA Sans"/>
              <a:sym typeface="NVIDIA Sans"/>
            </a:endParaRPr>
          </a:p>
          <a:p>
            <a:pPr marL="0" marR="0" lvl="0" indent="0" algn="ctr" rtl="0">
              <a:lnSpc>
                <a:spcPct val="90000"/>
              </a:lnSpc>
              <a:spcBef>
                <a:spcPts val="0"/>
              </a:spcBef>
              <a:spcAft>
                <a:spcPts val="0"/>
              </a:spcAft>
              <a:buNone/>
            </a:pPr>
            <a:endParaRPr sz="4800">
              <a:solidFill>
                <a:srgbClr val="76B900"/>
              </a:solidFill>
              <a:latin typeface="NVIDIA Sans"/>
              <a:ea typeface="NVIDIA Sans"/>
              <a:cs typeface="NVIDIA Sans"/>
              <a:sym typeface="NVIDI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22">
          <a:extLst>
            <a:ext uri="{FF2B5EF4-FFF2-40B4-BE49-F238E27FC236}">
              <a16:creationId xmlns:a16="http://schemas.microsoft.com/office/drawing/2014/main" id="{8E245973-7E30-5744-A54D-DCFE0F7417F8}"/>
            </a:ext>
          </a:extLst>
        </p:cNvPr>
        <p:cNvGrpSpPr/>
        <p:nvPr/>
      </p:nvGrpSpPr>
      <p:grpSpPr>
        <a:xfrm>
          <a:off x="0" y="0"/>
          <a:ext cx="0" cy="0"/>
          <a:chOff x="0" y="0"/>
          <a:chExt cx="0" cy="0"/>
        </a:xfrm>
      </p:grpSpPr>
      <p:sp>
        <p:nvSpPr>
          <p:cNvPr id="2423" name="Google Shape;2423;p12">
            <a:extLst>
              <a:ext uri="{FF2B5EF4-FFF2-40B4-BE49-F238E27FC236}">
                <a16:creationId xmlns:a16="http://schemas.microsoft.com/office/drawing/2014/main" id="{CB8D5BCD-2E19-AF2F-5CD7-2A915545C351}"/>
              </a:ext>
            </a:extLst>
          </p:cNvPr>
          <p:cNvSpPr txBox="1">
            <a:spLocks noGrp="1"/>
          </p:cNvSpPr>
          <p:nvPr>
            <p:ph type="title"/>
          </p:nvPr>
        </p:nvSpPr>
        <p:spPr>
          <a:xfrm>
            <a:off x="551233" y="381926"/>
            <a:ext cx="36024767" cy="2404040"/>
          </a:xfrm>
          <a:prstGeom prst="rect">
            <a:avLst/>
          </a:prstGeom>
          <a:noFill/>
          <a:ln>
            <a:noFill/>
          </a:ln>
        </p:spPr>
        <p:txBody>
          <a:bodyPr spcFirstLastPara="1" wrap="square" lIns="91425" tIns="45700" rIns="91425" bIns="45700" anchor="b" anchorCtr="0">
            <a:normAutofit/>
          </a:bodyPr>
          <a:lstStyle/>
          <a:p>
            <a:r>
              <a:rPr lang="en-US" dirty="0" err="1">
                <a:latin typeface="NVIDIA Sans"/>
                <a:ea typeface="NVIDIA Sans"/>
                <a:cs typeface="NVIDIA Sans"/>
                <a:sym typeface="NVIDIA Sans"/>
              </a:rPr>
              <a:t>NeMo</a:t>
            </a:r>
            <a:r>
              <a:rPr lang="en-US" dirty="0">
                <a:latin typeface="NVIDIA Sans"/>
                <a:ea typeface="NVIDIA Sans"/>
                <a:cs typeface="NVIDIA Sans"/>
                <a:sym typeface="NVIDIA Sans"/>
              </a:rPr>
              <a:t> Curator - </a:t>
            </a:r>
            <a:r>
              <a:rPr lang="en-US" dirty="0"/>
              <a:t>Classifier Models</a:t>
            </a:r>
            <a:endParaRPr dirty="0"/>
          </a:p>
        </p:txBody>
      </p:sp>
      <p:sp>
        <p:nvSpPr>
          <p:cNvPr id="2424" name="Google Shape;2424;p12">
            <a:extLst>
              <a:ext uri="{FF2B5EF4-FFF2-40B4-BE49-F238E27FC236}">
                <a16:creationId xmlns:a16="http://schemas.microsoft.com/office/drawing/2014/main" id="{EC0CF054-3D76-95F4-E2E3-DB2002784F24}"/>
              </a:ext>
            </a:extLst>
          </p:cNvPr>
          <p:cNvSpPr txBox="1"/>
          <p:nvPr/>
        </p:nvSpPr>
        <p:spPr>
          <a:xfrm>
            <a:off x="21157163" y="6680105"/>
            <a:ext cx="13731936" cy="5770770"/>
          </a:xfrm>
          <a:prstGeom prst="rect">
            <a:avLst/>
          </a:prstGeom>
          <a:noFill/>
          <a:ln>
            <a:noFill/>
          </a:ln>
        </p:spPr>
        <p:txBody>
          <a:bodyPr spcFirstLastPara="1" wrap="square" lIns="457200" tIns="274300" rIns="91425" bIns="45700" anchor="t" anchorCtr="0">
            <a:spAutoFit/>
          </a:bodyPr>
          <a:lstStyle/>
          <a:p>
            <a:pPr marL="951230" indent="-951230">
              <a:buSzPts val="4000"/>
              <a:buFont typeface="Wingdings" pitchFamily="2" charset="2"/>
              <a:buChar char="Ø"/>
            </a:pPr>
            <a:r>
              <a:rPr lang="en-US" sz="4000" dirty="0">
                <a:solidFill>
                  <a:schemeClr val="bg1"/>
                </a:solidFill>
                <a:cs typeface="NVIDIA Sans"/>
                <a:sym typeface="NVIDIA Sans"/>
              </a:rPr>
              <a:t>Categorize documents into 11 content types</a:t>
            </a:r>
            <a:endParaRPr lang="en-US" sz="4000" dirty="0">
              <a:solidFill>
                <a:schemeClr val="bg1"/>
              </a:solidFill>
              <a:cs typeface="NVIDIA Sans"/>
            </a:endParaRPr>
          </a:p>
          <a:p>
            <a:pPr marL="1409065" lvl="1" indent="-951230">
              <a:spcBef>
                <a:spcPts val="2003"/>
              </a:spcBef>
              <a:buSzPts val="3600"/>
              <a:buFont typeface="Wingdings" pitchFamily="2" charset="2"/>
              <a:buChar char="Ø"/>
            </a:pPr>
            <a:r>
              <a:rPr lang="en-US" sz="3600" dirty="0">
                <a:solidFill>
                  <a:schemeClr val="bg1"/>
                </a:solidFill>
                <a:ea typeface="Kokila"/>
                <a:cs typeface="Kokila"/>
                <a:sym typeface="Kokila"/>
              </a:rPr>
              <a:t>Explanatory articles, News, Blogs, Boilerplate content, Analytical exposition, Online Comments, Reviews, Books &amp; literature, Conversational, and Personal Websites.</a:t>
            </a:r>
            <a:endParaRPr lang="en-US" sz="3600" b="0" i="0" u="none" strike="noStrike" cap="none" dirty="0">
              <a:solidFill>
                <a:schemeClr val="bg1"/>
              </a:solidFill>
              <a:ea typeface="Kokila"/>
              <a:cs typeface="Kokila"/>
            </a:endParaRPr>
          </a:p>
          <a:p>
            <a:pPr marL="951230" indent="-951230">
              <a:spcBef>
                <a:spcPts val="2003"/>
              </a:spcBef>
              <a:buSzPts val="4000"/>
              <a:buFont typeface="Wingdings" pitchFamily="2" charset="2"/>
              <a:buChar char="Ø"/>
            </a:pPr>
            <a:r>
              <a:rPr lang="en-US" sz="4000" dirty="0">
                <a:solidFill>
                  <a:schemeClr val="bg1"/>
                </a:solidFill>
                <a:cs typeface="NVIDIA Sans"/>
                <a:sym typeface="NVIDIA Sans"/>
              </a:rPr>
              <a:t>Useful for content management systems, digital publishers, recommendation systems</a:t>
            </a:r>
            <a:endParaRPr sz="4000" dirty="0">
              <a:solidFill>
                <a:schemeClr val="bg1"/>
              </a:solidFill>
              <a:cs typeface="NVIDIA Sans"/>
            </a:endParaRPr>
          </a:p>
          <a:p>
            <a:pPr marL="951230" marR="0" lvl="0" indent="-697230" algn="l" rtl="0">
              <a:spcBef>
                <a:spcPts val="2003"/>
              </a:spcBef>
              <a:spcAft>
                <a:spcPts val="0"/>
              </a:spcAft>
              <a:buClr>
                <a:schemeClr val="lt1"/>
              </a:buClr>
              <a:buSzPts val="4000"/>
              <a:buFont typeface="Noto Sans Symbols"/>
              <a:buNone/>
            </a:pPr>
            <a:endParaRPr sz="4000" dirty="0">
              <a:solidFill>
                <a:schemeClr val="bg1"/>
              </a:solidFill>
              <a:ea typeface="NVIDIA Sans"/>
              <a:cs typeface="NVIDIA Sans"/>
            </a:endParaRPr>
          </a:p>
        </p:txBody>
      </p:sp>
      <p:sp>
        <p:nvSpPr>
          <p:cNvPr id="2425" name="Google Shape;2425;p12">
            <a:extLst>
              <a:ext uri="{FF2B5EF4-FFF2-40B4-BE49-F238E27FC236}">
                <a16:creationId xmlns:a16="http://schemas.microsoft.com/office/drawing/2014/main" id="{E61F15B5-0684-6C9C-7EA9-0172E14BA72B}"/>
              </a:ext>
            </a:extLst>
          </p:cNvPr>
          <p:cNvSpPr txBox="1"/>
          <p:nvPr/>
        </p:nvSpPr>
        <p:spPr>
          <a:xfrm>
            <a:off x="2901819" y="5701476"/>
            <a:ext cx="13307394" cy="1000274"/>
          </a:xfrm>
          <a:prstGeom prst="rect">
            <a:avLst/>
          </a:prstGeom>
          <a:noFill/>
          <a:ln>
            <a:noFill/>
          </a:ln>
        </p:spPr>
        <p:txBody>
          <a:bodyPr spcFirstLastPara="1" wrap="square" lIns="457200" tIns="274300" rIns="91425" bIns="45700" anchor="t" anchorCtr="0">
            <a:spAutoFit/>
          </a:bodyPr>
          <a:lstStyle/>
          <a:p>
            <a:r>
              <a:rPr lang="en-US" sz="4400" b="1" u="sng" dirty="0">
                <a:solidFill>
                  <a:schemeClr val="dk2"/>
                </a:solidFill>
                <a:latin typeface="NVIDIA Sans Medium"/>
                <a:ea typeface="NVIDIA Sans Medium"/>
                <a:cs typeface="NVIDIA Sans Medium"/>
                <a:sym typeface="NVIDIA Sans Medium"/>
                <a:hlinkClick r:id="rId3">
                  <a:extLst>
                    <a:ext uri="{A12FA001-AC4F-418D-AE19-62706E023703}">
                      <ahyp:hlinkClr xmlns:ahyp="http://schemas.microsoft.com/office/drawing/2018/hyperlinkcolor" val="tx"/>
                    </a:ext>
                  </a:extLst>
                </a:hlinkClick>
              </a:rPr>
              <a:t>Prompt Task and Complexity Classifier</a:t>
            </a:r>
            <a:endParaRPr lang="en-US" sz="4400" b="1" u="sng" dirty="0">
              <a:solidFill>
                <a:schemeClr val="dk2"/>
              </a:solidFill>
              <a:latin typeface="NVIDIA Sans Medium"/>
              <a:ea typeface="NVIDIA Sans Medium"/>
              <a:cs typeface="NVIDIA Sans Medium"/>
              <a:hlinkClick r:id="rId3">
                <a:extLst>
                  <a:ext uri="{A12FA001-AC4F-418D-AE19-62706E023703}">
                    <ahyp:hlinkClr xmlns:ahyp="http://schemas.microsoft.com/office/drawing/2018/hyperlinkcolor" val="tx"/>
                  </a:ext>
                </a:extLst>
              </a:hlinkClick>
            </a:endParaRPr>
          </a:p>
        </p:txBody>
      </p:sp>
      <p:grpSp>
        <p:nvGrpSpPr>
          <p:cNvPr id="7" name="Group 6">
            <a:extLst>
              <a:ext uri="{FF2B5EF4-FFF2-40B4-BE49-F238E27FC236}">
                <a16:creationId xmlns:a16="http://schemas.microsoft.com/office/drawing/2014/main" id="{20182BEC-29B2-0884-4E06-0F9DF8A61FB4}"/>
              </a:ext>
            </a:extLst>
          </p:cNvPr>
          <p:cNvGrpSpPr/>
          <p:nvPr/>
        </p:nvGrpSpPr>
        <p:grpSpPr>
          <a:xfrm>
            <a:off x="2901245" y="11972063"/>
            <a:ext cx="13862565" cy="6627450"/>
            <a:chOff x="21025959" y="11612834"/>
            <a:chExt cx="13862565" cy="6627450"/>
          </a:xfrm>
        </p:grpSpPr>
        <p:sp>
          <p:nvSpPr>
            <p:cNvPr id="2426" name="Google Shape;2426;p12">
              <a:extLst>
                <a:ext uri="{FF2B5EF4-FFF2-40B4-BE49-F238E27FC236}">
                  <a16:creationId xmlns:a16="http://schemas.microsoft.com/office/drawing/2014/main" id="{9AA97CC8-BE69-5843-C183-E032B8287D2F}"/>
                </a:ext>
              </a:extLst>
            </p:cNvPr>
            <p:cNvSpPr txBox="1"/>
            <p:nvPr/>
          </p:nvSpPr>
          <p:spPr>
            <a:xfrm>
              <a:off x="21156588" y="12582365"/>
              <a:ext cx="13731936" cy="5657919"/>
            </a:xfrm>
            <a:prstGeom prst="rect">
              <a:avLst/>
            </a:prstGeom>
            <a:noFill/>
            <a:ln>
              <a:noFill/>
            </a:ln>
          </p:spPr>
          <p:txBody>
            <a:bodyPr spcFirstLastPara="1" wrap="square" lIns="457200" tIns="274300" rIns="91425" bIns="45700" anchor="t" anchorCtr="0">
              <a:spAutoFit/>
            </a:bodyPr>
            <a:lstStyle/>
            <a:p>
              <a:pPr marL="951230" indent="-951230">
                <a:buSzPts val="4000"/>
                <a:buFont typeface="Wingdings" pitchFamily="2" charset="2"/>
                <a:buChar char="Ø"/>
              </a:pPr>
              <a:r>
                <a:rPr lang="en-US" sz="4000" dirty="0">
                  <a:solidFill>
                    <a:schemeClr val="bg1"/>
                  </a:solidFill>
                  <a:latin typeface="NVIDIA Sans"/>
                  <a:cs typeface="NVIDIA Sans"/>
                  <a:sym typeface="NVIDIA Sans"/>
                </a:rPr>
                <a:t>Determine the educational value of a piece of text (score 0-5 from low to high).</a:t>
              </a:r>
              <a:endParaRPr lang="en-US" sz="4000" dirty="0">
                <a:solidFill>
                  <a:schemeClr val="bg1"/>
                </a:solidFill>
                <a:latin typeface="NVIDIA Sans"/>
                <a:cs typeface="NVIDIA Sans"/>
              </a:endParaRPr>
            </a:p>
            <a:p>
              <a:pPr marL="951230" indent="-951230">
                <a:spcBef>
                  <a:spcPts val="2003"/>
                </a:spcBef>
                <a:buSzPts val="4000"/>
                <a:buFont typeface="Wingdings" pitchFamily="2" charset="2"/>
                <a:buChar char="Ø"/>
              </a:pPr>
              <a:r>
                <a:rPr lang="en-US" sz="4000" dirty="0">
                  <a:solidFill>
                    <a:schemeClr val="bg1"/>
                  </a:solidFill>
                  <a:latin typeface="NVIDIA Sans"/>
                  <a:cs typeface="NVIDIA Sans"/>
                  <a:sym typeface="NVIDIA Sans"/>
                </a:rPr>
                <a:t>Trained </a:t>
              </a:r>
              <a:r>
                <a:rPr lang="en-US" sz="4000" dirty="0">
                  <a:solidFill>
                    <a:schemeClr val="bg1"/>
                  </a:solidFill>
                  <a:latin typeface="NVIDIA Sans"/>
                  <a:sym typeface="NVIDIA Sans"/>
                </a:rPr>
                <a:t>using annotations from Nemotron-4-340B-Instruct </a:t>
              </a:r>
              <a:endParaRPr lang="en-US" sz="4000" dirty="0">
                <a:solidFill>
                  <a:schemeClr val="bg1"/>
                </a:solidFill>
                <a:latin typeface="NVIDIA Sans"/>
              </a:endParaRPr>
            </a:p>
            <a:p>
              <a:pPr marL="0" marR="0" lvl="0" indent="0" algn="l" rtl="0">
                <a:spcBef>
                  <a:spcPts val="2003"/>
                </a:spcBef>
                <a:spcAft>
                  <a:spcPts val="0"/>
                </a:spcAft>
                <a:buNone/>
              </a:pPr>
              <a:endParaRPr sz="4000" dirty="0">
                <a:solidFill>
                  <a:schemeClr val="bg1"/>
                </a:solidFill>
                <a:latin typeface="NVIDIA Sans"/>
                <a:ea typeface="NVIDIA Sans"/>
                <a:cs typeface="NVIDIA Sans"/>
              </a:endParaRPr>
            </a:p>
            <a:p>
              <a:pPr marL="0" marR="0" lvl="0" indent="0" algn="l" rtl="0">
                <a:spcBef>
                  <a:spcPts val="2003"/>
                </a:spcBef>
                <a:spcAft>
                  <a:spcPts val="0"/>
                </a:spcAft>
                <a:buNone/>
              </a:pPr>
              <a:endParaRPr sz="4000" dirty="0">
                <a:solidFill>
                  <a:schemeClr val="bg1"/>
                </a:solidFill>
                <a:latin typeface="NVIDIA Sans"/>
                <a:ea typeface="NVIDIA Sans"/>
                <a:cs typeface="NVIDIA Sans"/>
              </a:endParaRPr>
            </a:p>
            <a:p>
              <a:pPr marL="951230" marR="0" lvl="0" indent="-697230" algn="l" rtl="0">
                <a:spcBef>
                  <a:spcPts val="2003"/>
                </a:spcBef>
                <a:spcAft>
                  <a:spcPts val="0"/>
                </a:spcAft>
                <a:buClr>
                  <a:schemeClr val="lt1"/>
                </a:buClr>
                <a:buSzPts val="4000"/>
                <a:buFont typeface="Noto Sans Symbols"/>
                <a:buNone/>
              </a:pPr>
              <a:endParaRPr sz="4000" dirty="0">
                <a:solidFill>
                  <a:schemeClr val="bg1"/>
                </a:solidFill>
                <a:latin typeface="NVIDIA Sans"/>
                <a:ea typeface="NVIDIA Sans"/>
                <a:cs typeface="NVIDIA Sans"/>
              </a:endParaRPr>
            </a:p>
          </p:txBody>
        </p:sp>
        <p:sp>
          <p:nvSpPr>
            <p:cNvPr id="2427" name="Google Shape;2427;p12">
              <a:extLst>
                <a:ext uri="{FF2B5EF4-FFF2-40B4-BE49-F238E27FC236}">
                  <a16:creationId xmlns:a16="http://schemas.microsoft.com/office/drawing/2014/main" id="{844B60BE-AE97-054B-FDE4-0F86D0A309A9}"/>
                </a:ext>
              </a:extLst>
            </p:cNvPr>
            <p:cNvSpPr txBox="1"/>
            <p:nvPr/>
          </p:nvSpPr>
          <p:spPr>
            <a:xfrm>
              <a:off x="21025959" y="11612834"/>
              <a:ext cx="13307393" cy="1000233"/>
            </a:xfrm>
            <a:prstGeom prst="rect">
              <a:avLst/>
            </a:prstGeom>
            <a:noFill/>
            <a:ln>
              <a:noFill/>
            </a:ln>
          </p:spPr>
          <p:txBody>
            <a:bodyPr spcFirstLastPara="1" wrap="square" lIns="457200" tIns="274300" rIns="91425" bIns="45700" anchor="t" anchorCtr="0">
              <a:spAutoFit/>
            </a:bodyPr>
            <a:lstStyle/>
            <a:p>
              <a:r>
                <a:rPr lang="en-US" sz="4400" b="1" u="sng" dirty="0">
                  <a:solidFill>
                    <a:schemeClr val="dk2"/>
                  </a:solidFill>
                  <a:latin typeface="NVIDIA Sans Medium"/>
                  <a:ea typeface="NVIDIA Sans Medium"/>
                  <a:cs typeface="NVIDIA Sans Medium"/>
                  <a:sym typeface="NVIDIA Sans Medium"/>
                  <a:hlinkClick r:id="rId4">
                    <a:extLst>
                      <a:ext uri="{A12FA001-AC4F-418D-AE19-62706E023703}">
                        <ahyp:hlinkClr xmlns:ahyp="http://schemas.microsoft.com/office/drawing/2018/hyperlinkcolor" val="tx"/>
                      </a:ext>
                    </a:extLst>
                  </a:hlinkClick>
                </a:rPr>
                <a:t>FineWeb Nemotron-4 Edu Classifier</a:t>
              </a:r>
              <a:endParaRPr lang="en-US" sz="4400" b="1" u="sng" dirty="0">
                <a:solidFill>
                  <a:schemeClr val="dk2"/>
                </a:solidFill>
                <a:latin typeface="NVIDIA Sans Medium"/>
                <a:ea typeface="NVIDIA Sans Medium"/>
                <a:cs typeface="NVIDIA Sans Medium"/>
              </a:endParaRPr>
            </a:p>
          </p:txBody>
        </p:sp>
      </p:grpSp>
      <p:sp>
        <p:nvSpPr>
          <p:cNvPr id="2429" name="Google Shape;2429;p12">
            <a:extLst>
              <a:ext uri="{FF2B5EF4-FFF2-40B4-BE49-F238E27FC236}">
                <a16:creationId xmlns:a16="http://schemas.microsoft.com/office/drawing/2014/main" id="{3B034077-2B1A-6951-BEEE-8CB0331AE26A}"/>
              </a:ext>
            </a:extLst>
          </p:cNvPr>
          <p:cNvSpPr/>
          <p:nvPr/>
        </p:nvSpPr>
        <p:spPr>
          <a:xfrm>
            <a:off x="2331137" y="5384087"/>
            <a:ext cx="15042460" cy="11829324"/>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rgbClr val="FFFFFF"/>
              </a:solidFill>
              <a:latin typeface="Arial"/>
              <a:ea typeface="Arial"/>
              <a:cs typeface="Arial"/>
              <a:sym typeface="Arial"/>
            </a:endParaRPr>
          </a:p>
        </p:txBody>
      </p:sp>
      <p:sp>
        <p:nvSpPr>
          <p:cNvPr id="2432" name="Google Shape;2432;p12">
            <a:extLst>
              <a:ext uri="{FF2B5EF4-FFF2-40B4-BE49-F238E27FC236}">
                <a16:creationId xmlns:a16="http://schemas.microsoft.com/office/drawing/2014/main" id="{D7D6361F-A6C8-0AA9-D331-2903C2632A17}"/>
              </a:ext>
            </a:extLst>
          </p:cNvPr>
          <p:cNvSpPr/>
          <p:nvPr/>
        </p:nvSpPr>
        <p:spPr>
          <a:xfrm>
            <a:off x="20069932" y="5384087"/>
            <a:ext cx="15042462" cy="11829324"/>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chemeClr val="bg1"/>
              </a:solidFill>
              <a:latin typeface="Arial"/>
              <a:ea typeface="Arial"/>
              <a:cs typeface="Arial"/>
              <a:sym typeface="Arial"/>
            </a:endParaRPr>
          </a:p>
        </p:txBody>
      </p:sp>
      <p:sp>
        <p:nvSpPr>
          <p:cNvPr id="2433" name="Google Shape;2433;p12">
            <a:extLst>
              <a:ext uri="{FF2B5EF4-FFF2-40B4-BE49-F238E27FC236}">
                <a16:creationId xmlns:a16="http://schemas.microsoft.com/office/drawing/2014/main" id="{BB0ACB51-F900-A899-8A16-BB71B81DFC60}"/>
              </a:ext>
            </a:extLst>
          </p:cNvPr>
          <p:cNvSpPr txBox="1"/>
          <p:nvPr/>
        </p:nvSpPr>
        <p:spPr>
          <a:xfrm>
            <a:off x="1257000" y="2782100"/>
            <a:ext cx="34062000" cy="1054800"/>
          </a:xfrm>
          <a:prstGeom prst="rect">
            <a:avLst/>
          </a:prstGeom>
          <a:noFill/>
          <a:ln>
            <a:noFill/>
          </a:ln>
        </p:spPr>
        <p:txBody>
          <a:bodyPr spcFirstLastPara="1" wrap="square" lIns="91400" tIns="45700" rIns="91400" bIns="45700" anchor="t" anchorCtr="0">
            <a:noAutofit/>
          </a:bodyPr>
          <a:lstStyle/>
          <a:p>
            <a:pPr marL="0" marR="0" lvl="0" indent="0" algn="ctr" rtl="0">
              <a:spcBef>
                <a:spcPts val="0"/>
              </a:spcBef>
              <a:spcAft>
                <a:spcPts val="0"/>
              </a:spcAft>
              <a:buNone/>
            </a:pPr>
            <a:r>
              <a:rPr lang="en-US" sz="4400">
                <a:solidFill>
                  <a:srgbClr val="76B900"/>
                </a:solidFill>
                <a:latin typeface="NVIDIA Sans"/>
                <a:ea typeface="NVIDIA Sans"/>
                <a:cs typeface="NVIDIA Sans"/>
                <a:sym typeface="NVIDIA Sans"/>
              </a:rPr>
              <a:t>Create high-quality data blends with RAPIDS accelerated inference</a:t>
            </a:r>
            <a:endParaRPr sz="1800">
              <a:solidFill>
                <a:schemeClr val="dk1"/>
              </a:solidFill>
              <a:latin typeface="NVIDIA Sans"/>
              <a:ea typeface="NVIDIA Sans"/>
              <a:cs typeface="NVIDIA Sans"/>
              <a:sym typeface="NVIDIA Sans"/>
            </a:endParaRPr>
          </a:p>
          <a:p>
            <a:pPr marL="0" marR="0" lvl="0" indent="0" algn="ctr" rtl="0">
              <a:spcBef>
                <a:spcPts val="0"/>
              </a:spcBef>
              <a:spcAft>
                <a:spcPts val="0"/>
              </a:spcAft>
              <a:buNone/>
            </a:pPr>
            <a:endParaRPr sz="4400">
              <a:solidFill>
                <a:srgbClr val="76B900"/>
              </a:solidFill>
              <a:latin typeface="NVIDIA Sans"/>
              <a:ea typeface="NVIDIA Sans"/>
              <a:cs typeface="NVIDIA Sans"/>
              <a:sym typeface="NVIDIA Sans"/>
            </a:endParaRPr>
          </a:p>
          <a:p>
            <a:pPr marL="0" marR="0" lvl="0" indent="0" algn="ctr" rtl="0">
              <a:lnSpc>
                <a:spcPct val="90000"/>
              </a:lnSpc>
              <a:spcBef>
                <a:spcPts val="0"/>
              </a:spcBef>
              <a:spcAft>
                <a:spcPts val="0"/>
              </a:spcAft>
              <a:buNone/>
            </a:pPr>
            <a:endParaRPr sz="4800">
              <a:solidFill>
                <a:srgbClr val="76B900"/>
              </a:solidFill>
              <a:latin typeface="NVIDIA Sans"/>
              <a:ea typeface="NVIDIA Sans"/>
              <a:cs typeface="NVIDIA Sans"/>
              <a:sym typeface="NVIDIA Sans"/>
            </a:endParaRPr>
          </a:p>
        </p:txBody>
      </p:sp>
      <p:sp>
        <p:nvSpPr>
          <p:cNvPr id="2" name="Google Shape;2424;p12">
            <a:extLst>
              <a:ext uri="{FF2B5EF4-FFF2-40B4-BE49-F238E27FC236}">
                <a16:creationId xmlns:a16="http://schemas.microsoft.com/office/drawing/2014/main" id="{A523B2A1-84DF-5452-0564-DF395D36838B}"/>
              </a:ext>
            </a:extLst>
          </p:cNvPr>
          <p:cNvSpPr txBox="1"/>
          <p:nvPr/>
        </p:nvSpPr>
        <p:spPr>
          <a:xfrm>
            <a:off x="3032449" y="6843391"/>
            <a:ext cx="13307393" cy="6222176"/>
          </a:xfrm>
          <a:prstGeom prst="rect">
            <a:avLst/>
          </a:prstGeom>
          <a:noFill/>
          <a:ln>
            <a:noFill/>
          </a:ln>
        </p:spPr>
        <p:txBody>
          <a:bodyPr spcFirstLastPara="1" wrap="square" lIns="457200" tIns="274300" rIns="91425" bIns="45700" anchor="t" anchorCtr="0">
            <a:spAutoFit/>
          </a:bodyPr>
          <a:lstStyle/>
          <a:p>
            <a:pPr marL="951230" indent="-951230">
              <a:spcBef>
                <a:spcPts val="2003"/>
              </a:spcBef>
              <a:buSzPts val="4000"/>
              <a:buFont typeface="Wingdings,Sans-Serif" pitchFamily="2" charset="2"/>
              <a:buChar char="Ø"/>
            </a:pPr>
            <a:r>
              <a:rPr lang="en-US" sz="4000" dirty="0">
                <a:solidFill>
                  <a:schemeClr val="bg1"/>
                </a:solidFill>
              </a:rPr>
              <a:t>Classify tasks across 11 categories</a:t>
            </a:r>
            <a:endParaRPr lang="en-US" sz="4000" dirty="0">
              <a:solidFill>
                <a:schemeClr val="bg1"/>
              </a:solidFill>
              <a:cs typeface="NVIDIA Sans"/>
            </a:endParaRPr>
          </a:p>
          <a:p>
            <a:pPr marL="1408430" lvl="1" indent="-951230">
              <a:spcBef>
                <a:spcPts val="2003"/>
              </a:spcBef>
              <a:buSzPts val="4000"/>
              <a:buFont typeface="Wingdings,Sans-Serif" pitchFamily="2" charset="2"/>
              <a:buChar char="Ø"/>
            </a:pPr>
            <a:r>
              <a:rPr lang="en-US" sz="3600" dirty="0" err="1">
                <a:solidFill>
                  <a:schemeClr val="bg1"/>
                </a:solidFill>
                <a:cs typeface="Kokila"/>
              </a:rPr>
              <a:t>OpenQA</a:t>
            </a:r>
            <a:r>
              <a:rPr lang="en-US" sz="3600" dirty="0">
                <a:solidFill>
                  <a:schemeClr val="bg1"/>
                </a:solidFill>
                <a:cs typeface="Kokila"/>
              </a:rPr>
              <a:t>, Closed QA, Summarization, Text Generation, Code Generation, Chatbot, Classification, Rewrite, Brainstorming, Extraction, Other</a:t>
            </a:r>
            <a:r>
              <a:rPr lang="en-US" sz="3600" dirty="0">
                <a:solidFill>
                  <a:schemeClr val="bg1"/>
                </a:solidFill>
              </a:rPr>
              <a:t> </a:t>
            </a:r>
            <a:endParaRPr lang="en-US" sz="3600" dirty="0">
              <a:solidFill>
                <a:schemeClr val="bg1"/>
              </a:solidFill>
              <a:cs typeface="Kokila"/>
            </a:endParaRPr>
          </a:p>
          <a:p>
            <a:pPr marL="951230" indent="-951230">
              <a:spcBef>
                <a:spcPts val="2003"/>
              </a:spcBef>
              <a:buSzPts val="4000"/>
              <a:buFont typeface="Wingdings" pitchFamily="2" charset="2"/>
              <a:buChar char="Ø"/>
            </a:pPr>
            <a:r>
              <a:rPr lang="en-US" sz="4000" dirty="0">
                <a:solidFill>
                  <a:schemeClr val="bg1"/>
                </a:solidFill>
                <a:ea typeface="NVIDIA Sans"/>
                <a:cs typeface="NVIDIA Sans"/>
                <a:sym typeface="NVIDIA Sans"/>
              </a:rPr>
              <a:t>Compute complexity on 6 dimensions</a:t>
            </a:r>
            <a:endParaRPr sz="4000" dirty="0">
              <a:solidFill>
                <a:schemeClr val="bg1"/>
              </a:solidFill>
              <a:ea typeface="NVIDIA Sans"/>
              <a:cs typeface="NVIDIA Sans"/>
            </a:endParaRPr>
          </a:p>
          <a:p>
            <a:pPr marL="1408430" lvl="1" indent="-951230">
              <a:spcBef>
                <a:spcPts val="2003"/>
              </a:spcBef>
              <a:buClr>
                <a:schemeClr val="lt1"/>
              </a:buClr>
              <a:buSzPts val="4000"/>
              <a:buFont typeface="Wingdings" pitchFamily="2" charset="2"/>
              <a:buChar char="Ø"/>
            </a:pPr>
            <a:r>
              <a:rPr lang="en-US" sz="3600" dirty="0">
                <a:solidFill>
                  <a:schemeClr val="bg1"/>
                </a:solidFill>
                <a:cs typeface="Kokila"/>
              </a:rPr>
              <a:t>Creativity, Domain Knowledge, Reasoning, Constraints, Contextual Knowledge, # of Few shots</a:t>
            </a:r>
          </a:p>
          <a:p>
            <a:pPr marL="951230" indent="-697230">
              <a:spcBef>
                <a:spcPts val="2003"/>
              </a:spcBef>
              <a:buClr>
                <a:schemeClr val="lt1"/>
              </a:buClr>
              <a:buSzPts val="4000"/>
            </a:pPr>
            <a:endParaRPr lang="en-US" sz="4000" dirty="0">
              <a:solidFill>
                <a:schemeClr val="bg1"/>
              </a:solidFill>
              <a:ea typeface="NVIDIA Sans"/>
              <a:cs typeface="NVIDIA Sans"/>
            </a:endParaRPr>
          </a:p>
        </p:txBody>
      </p:sp>
      <p:sp>
        <p:nvSpPr>
          <p:cNvPr id="3" name="Google Shape;2425;p12">
            <a:extLst>
              <a:ext uri="{FF2B5EF4-FFF2-40B4-BE49-F238E27FC236}">
                <a16:creationId xmlns:a16="http://schemas.microsoft.com/office/drawing/2014/main" id="{74F9FFAF-5EDC-E0F8-935E-B547C3384113}"/>
              </a:ext>
            </a:extLst>
          </p:cNvPr>
          <p:cNvSpPr txBox="1"/>
          <p:nvPr/>
        </p:nvSpPr>
        <p:spPr>
          <a:xfrm>
            <a:off x="21157161" y="5734133"/>
            <a:ext cx="13307394" cy="1000274"/>
          </a:xfrm>
          <a:prstGeom prst="rect">
            <a:avLst/>
          </a:prstGeom>
          <a:noFill/>
          <a:ln>
            <a:noFill/>
          </a:ln>
        </p:spPr>
        <p:txBody>
          <a:bodyPr spcFirstLastPara="1" wrap="square" lIns="457200" tIns="274300" rIns="91425" bIns="45700" anchor="t" anchorCtr="0">
            <a:spAutoFit/>
          </a:bodyPr>
          <a:lstStyle/>
          <a:p>
            <a:r>
              <a:rPr lang="en-US" sz="4400" b="1" u="sng" dirty="0">
                <a:solidFill>
                  <a:schemeClr val="dk2"/>
                </a:solidFill>
                <a:latin typeface="NVIDIA Sans Medium"/>
                <a:ea typeface="NVIDIA Sans Medium"/>
                <a:cs typeface="NVIDIA Sans Medium"/>
                <a:sym typeface="NVIDIA Sans Medium"/>
                <a:hlinkClick r:id="rId5">
                  <a:extLst>
                    <a:ext uri="{A12FA001-AC4F-418D-AE19-62706E023703}">
                      <ahyp:hlinkClr xmlns:ahyp="http://schemas.microsoft.com/office/drawing/2018/hyperlinkcolor" val="tx"/>
                    </a:ext>
                  </a:extLst>
                </a:hlinkClick>
              </a:rPr>
              <a:t>Content Type Classifier</a:t>
            </a:r>
            <a:r>
              <a:rPr lang="en-US" sz="4400" b="1" u="sng" dirty="0">
                <a:solidFill>
                  <a:schemeClr val="dk2"/>
                </a:solidFill>
                <a:latin typeface="NVIDIA Sans Medium"/>
                <a:ea typeface="NVIDIA Sans Medium"/>
                <a:cs typeface="NVIDIA Sans Medium"/>
                <a:sym typeface="NVIDIA Sans Medium"/>
              </a:rPr>
              <a:t> </a:t>
            </a:r>
            <a:endParaRPr lang="en-US" sz="4000" b="1" dirty="0">
              <a:solidFill>
                <a:schemeClr val="dk2"/>
              </a:solidFill>
              <a:latin typeface="NVIDIA Sans Medium"/>
              <a:ea typeface="NVIDIA Sans Medium"/>
              <a:cs typeface="NVIDIA Sans Medium"/>
            </a:endParaRPr>
          </a:p>
        </p:txBody>
      </p:sp>
      <p:grpSp>
        <p:nvGrpSpPr>
          <p:cNvPr id="6" name="Group 5">
            <a:extLst>
              <a:ext uri="{FF2B5EF4-FFF2-40B4-BE49-F238E27FC236}">
                <a16:creationId xmlns:a16="http://schemas.microsoft.com/office/drawing/2014/main" id="{47D86DDA-B36F-8EE6-166F-B553AA0445C2}"/>
              </a:ext>
            </a:extLst>
          </p:cNvPr>
          <p:cNvGrpSpPr/>
          <p:nvPr/>
        </p:nvGrpSpPr>
        <p:grpSpPr>
          <a:xfrm>
            <a:off x="21156587" y="11972062"/>
            <a:ext cx="13307394" cy="5396344"/>
            <a:chOff x="3031873" y="11841433"/>
            <a:chExt cx="13307394" cy="5396344"/>
          </a:xfrm>
        </p:grpSpPr>
        <p:sp>
          <p:nvSpPr>
            <p:cNvPr id="4" name="Google Shape;2426;p12">
              <a:extLst>
                <a:ext uri="{FF2B5EF4-FFF2-40B4-BE49-F238E27FC236}">
                  <a16:creationId xmlns:a16="http://schemas.microsoft.com/office/drawing/2014/main" id="{1B54FAC7-4CA4-BFD8-8B89-E6515B284283}"/>
                </a:ext>
              </a:extLst>
            </p:cNvPr>
            <p:cNvSpPr txBox="1"/>
            <p:nvPr/>
          </p:nvSpPr>
          <p:spPr>
            <a:xfrm>
              <a:off x="3031874" y="12810964"/>
              <a:ext cx="13307393" cy="4426813"/>
            </a:xfrm>
            <a:prstGeom prst="rect">
              <a:avLst/>
            </a:prstGeom>
            <a:noFill/>
            <a:ln>
              <a:noFill/>
            </a:ln>
          </p:spPr>
          <p:txBody>
            <a:bodyPr spcFirstLastPara="1" wrap="square" lIns="457200" tIns="274300" rIns="91425" bIns="45700" anchor="t" anchorCtr="0">
              <a:spAutoFit/>
            </a:bodyPr>
            <a:lstStyle/>
            <a:p>
              <a:pPr marL="951230" indent="-951230">
                <a:buSzPts val="4000"/>
                <a:buFont typeface="Wingdings" pitchFamily="2" charset="2"/>
                <a:buChar char="Ø"/>
              </a:pPr>
              <a:r>
                <a:rPr lang="en-US" sz="4000" dirty="0">
                  <a:solidFill>
                    <a:schemeClr val="bg1"/>
                  </a:solidFill>
                  <a:latin typeface="NVIDIA Sans"/>
                  <a:cs typeface="NVIDIA Sans"/>
                  <a:sym typeface="NVIDIA Sans"/>
                </a:rPr>
                <a:t>Identify malicious prompts used for fine-tuning</a:t>
              </a:r>
              <a:endParaRPr lang="en-US" sz="4000" dirty="0">
                <a:solidFill>
                  <a:schemeClr val="bg1"/>
                </a:solidFill>
                <a:latin typeface="NVIDIA Sans"/>
                <a:cs typeface="NVIDIA Sans"/>
              </a:endParaRPr>
            </a:p>
            <a:p>
              <a:pPr marL="951230" indent="-951230">
                <a:spcBef>
                  <a:spcPts val="2003"/>
                </a:spcBef>
                <a:buSzPts val="4000"/>
                <a:buFont typeface="Wingdings" pitchFamily="2" charset="2"/>
                <a:buChar char="Ø"/>
              </a:pPr>
              <a:r>
                <a:rPr lang="en-US" sz="4000" dirty="0">
                  <a:solidFill>
                    <a:schemeClr val="bg1"/>
                  </a:solidFill>
                  <a:latin typeface="NVIDIA Sans"/>
                  <a:cs typeface="NVIDIA Sans"/>
                  <a:sym typeface="NVIDIA Sans"/>
                </a:rPr>
                <a:t>Optimal use for </a:t>
              </a:r>
              <a:r>
                <a:rPr lang="en-US" sz="4000" dirty="0" err="1">
                  <a:solidFill>
                    <a:schemeClr val="bg1"/>
                  </a:solidFill>
                  <a:latin typeface="NVIDIA Sans"/>
                  <a:cs typeface="NVIDIA Sans"/>
                  <a:sym typeface="NVIDIA Sans"/>
                </a:rPr>
                <a:t>instruction:response</a:t>
              </a:r>
              <a:r>
                <a:rPr lang="en-US" sz="4000" dirty="0">
                  <a:solidFill>
                    <a:schemeClr val="bg1"/>
                  </a:solidFill>
                  <a:latin typeface="NVIDIA Sans"/>
                  <a:cs typeface="NVIDIA Sans"/>
                  <a:sym typeface="NVIDIA Sans"/>
                </a:rPr>
                <a:t> datasets</a:t>
              </a:r>
              <a:endParaRPr sz="4000" dirty="0">
                <a:solidFill>
                  <a:schemeClr val="bg1"/>
                </a:solidFill>
                <a:latin typeface="NVIDIA Sans"/>
                <a:cs typeface="NVIDIA Sans"/>
              </a:endParaRPr>
            </a:p>
            <a:p>
              <a:pPr marL="0" marR="0" lvl="0" indent="0" algn="l" rtl="0">
                <a:spcBef>
                  <a:spcPts val="2003"/>
                </a:spcBef>
                <a:spcAft>
                  <a:spcPts val="0"/>
                </a:spcAft>
                <a:buNone/>
              </a:pPr>
              <a:endParaRPr sz="4000" dirty="0">
                <a:solidFill>
                  <a:schemeClr val="bg1"/>
                </a:solidFill>
                <a:latin typeface="NVIDIA Sans"/>
                <a:ea typeface="NVIDIA Sans"/>
                <a:cs typeface="NVIDIA Sans"/>
                <a:sym typeface="NVIDIA Sans"/>
              </a:endParaRPr>
            </a:p>
            <a:p>
              <a:pPr marL="0" marR="0" lvl="0" indent="0" algn="l" rtl="0">
                <a:spcBef>
                  <a:spcPts val="2003"/>
                </a:spcBef>
                <a:spcAft>
                  <a:spcPts val="0"/>
                </a:spcAft>
                <a:buNone/>
              </a:pPr>
              <a:endParaRPr sz="4000" dirty="0">
                <a:solidFill>
                  <a:schemeClr val="bg1"/>
                </a:solidFill>
                <a:latin typeface="NVIDIA Sans"/>
                <a:ea typeface="NVIDIA Sans"/>
                <a:cs typeface="NVIDIA Sans"/>
                <a:sym typeface="NVIDIA Sans"/>
              </a:endParaRPr>
            </a:p>
            <a:p>
              <a:pPr marL="951230" marR="0" lvl="0" indent="-697230" algn="l" rtl="0">
                <a:spcBef>
                  <a:spcPts val="2003"/>
                </a:spcBef>
                <a:spcAft>
                  <a:spcPts val="0"/>
                </a:spcAft>
                <a:buClr>
                  <a:schemeClr val="lt1"/>
                </a:buClr>
                <a:buSzPts val="4000"/>
                <a:buFont typeface="Noto Sans Symbols"/>
                <a:buNone/>
              </a:pPr>
              <a:endParaRPr sz="4000" dirty="0">
                <a:solidFill>
                  <a:schemeClr val="bg1"/>
                </a:solidFill>
                <a:latin typeface="NVIDIA Sans"/>
                <a:ea typeface="NVIDIA Sans"/>
                <a:cs typeface="NVIDIA Sans"/>
              </a:endParaRPr>
            </a:p>
          </p:txBody>
        </p:sp>
        <p:sp>
          <p:nvSpPr>
            <p:cNvPr id="5" name="Google Shape;2427;p12">
              <a:extLst>
                <a:ext uri="{FF2B5EF4-FFF2-40B4-BE49-F238E27FC236}">
                  <a16:creationId xmlns:a16="http://schemas.microsoft.com/office/drawing/2014/main" id="{83D08A80-3C0F-A6C4-79DF-DBF3132E2948}"/>
                </a:ext>
              </a:extLst>
            </p:cNvPr>
            <p:cNvSpPr txBox="1"/>
            <p:nvPr/>
          </p:nvSpPr>
          <p:spPr>
            <a:xfrm>
              <a:off x="3031873" y="11841433"/>
              <a:ext cx="13307393" cy="1000274"/>
            </a:xfrm>
            <a:prstGeom prst="rect">
              <a:avLst/>
            </a:prstGeom>
            <a:noFill/>
            <a:ln>
              <a:noFill/>
            </a:ln>
          </p:spPr>
          <p:txBody>
            <a:bodyPr spcFirstLastPara="1" wrap="square" lIns="457200" tIns="274300" rIns="91425" bIns="45700" anchor="t" anchorCtr="0">
              <a:spAutoFit/>
            </a:bodyPr>
            <a:lstStyle/>
            <a:p>
              <a:r>
                <a:rPr lang="en-US" sz="4400" b="1" u="sng" dirty="0">
                  <a:solidFill>
                    <a:schemeClr val="dk2"/>
                  </a:solidFill>
                  <a:latin typeface="NVIDIA Sans Medium"/>
                  <a:ea typeface="NVIDIA Sans Medium"/>
                  <a:cs typeface="NVIDIA Sans Medium"/>
                  <a:sym typeface="NVIDIA Sans Medium"/>
                  <a:hlinkClick r:id="rId6">
                    <a:extLst>
                      <a:ext uri="{A12FA001-AC4F-418D-AE19-62706E023703}">
                        <ahyp:hlinkClr xmlns:ahyp="http://schemas.microsoft.com/office/drawing/2018/hyperlinkcolor" val="tx"/>
                      </a:ext>
                    </a:extLst>
                  </a:hlinkClick>
                </a:rPr>
                <a:t>Instruction Data Guard</a:t>
              </a:r>
              <a:endParaRPr lang="en-US" sz="4400" b="1" u="sng" dirty="0">
                <a:solidFill>
                  <a:schemeClr val="dk2"/>
                </a:solidFill>
                <a:latin typeface="NVIDIA Sans Medium"/>
                <a:ea typeface="NVIDIA Sans Medium"/>
                <a:cs typeface="NVIDIA Sans Medium"/>
              </a:endParaRPr>
            </a:p>
          </p:txBody>
        </p:sp>
      </p:grpSp>
    </p:spTree>
    <p:extLst>
      <p:ext uri="{BB962C8B-B14F-4D97-AF65-F5344CB8AC3E}">
        <p14:creationId xmlns:p14="http://schemas.microsoft.com/office/powerpoint/2010/main" val="3730646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38">
          <a:extLst>
            <a:ext uri="{FF2B5EF4-FFF2-40B4-BE49-F238E27FC236}">
              <a16:creationId xmlns:a16="http://schemas.microsoft.com/office/drawing/2014/main" id="{0F45FA06-D5EA-9B74-A47E-968988CF296E}"/>
            </a:ext>
          </a:extLst>
        </p:cNvPr>
        <p:cNvGrpSpPr/>
        <p:nvPr/>
      </p:nvGrpSpPr>
      <p:grpSpPr>
        <a:xfrm>
          <a:off x="0" y="0"/>
          <a:ext cx="0" cy="0"/>
          <a:chOff x="0" y="0"/>
          <a:chExt cx="0" cy="0"/>
        </a:xfrm>
      </p:grpSpPr>
      <p:sp>
        <p:nvSpPr>
          <p:cNvPr id="2440" name="Google Shape;2440;p13">
            <a:extLst>
              <a:ext uri="{FF2B5EF4-FFF2-40B4-BE49-F238E27FC236}">
                <a16:creationId xmlns:a16="http://schemas.microsoft.com/office/drawing/2014/main" id="{B331ED70-30CA-9D72-485F-1B4D74EC88F0}"/>
              </a:ext>
            </a:extLst>
          </p:cNvPr>
          <p:cNvSpPr txBox="1">
            <a:spLocks noGrp="1"/>
          </p:cNvSpPr>
          <p:nvPr>
            <p:ph type="title"/>
          </p:nvPr>
        </p:nvSpPr>
        <p:spPr>
          <a:xfrm>
            <a:off x="2535871" y="280884"/>
            <a:ext cx="31546800" cy="1680920"/>
          </a:xfrm>
          <a:prstGeom prst="rect">
            <a:avLst/>
          </a:prstGeom>
          <a:noFill/>
          <a:ln>
            <a:noFill/>
          </a:ln>
        </p:spPr>
        <p:txBody>
          <a:bodyPr spcFirstLastPara="1" wrap="square" lIns="91400" tIns="45700" rIns="91400" bIns="45700" anchor="b" anchorCtr="0">
            <a:normAutofit/>
          </a:bodyPr>
          <a:lstStyle/>
          <a:p>
            <a:pPr marL="0" lvl="0" indent="0" algn="ctr" rtl="0">
              <a:lnSpc>
                <a:spcPct val="90000"/>
              </a:lnSpc>
              <a:spcBef>
                <a:spcPts val="0"/>
              </a:spcBef>
              <a:spcAft>
                <a:spcPts val="0"/>
              </a:spcAft>
              <a:buClr>
                <a:schemeClr val="lt1"/>
              </a:buClr>
              <a:buSzPts val="1800"/>
              <a:buFont typeface="Arial"/>
              <a:buNone/>
            </a:pPr>
            <a:r>
              <a:rPr lang="en-US">
                <a:latin typeface="NVIDIA Sans"/>
                <a:ea typeface="NVIDIA Sans"/>
                <a:cs typeface="NVIDIA Sans"/>
                <a:sym typeface="NVIDIA Sans"/>
              </a:rPr>
              <a:t>Performance – Fuzzy Deduplication</a:t>
            </a:r>
            <a:endParaRPr>
              <a:latin typeface="NVIDIA Sans"/>
              <a:ea typeface="NVIDIA Sans"/>
              <a:cs typeface="NVIDIA Sans"/>
              <a:sym typeface="NVIDIA Sans"/>
            </a:endParaRPr>
          </a:p>
        </p:txBody>
      </p:sp>
      <p:sp>
        <p:nvSpPr>
          <p:cNvPr id="3" name="Google Shape;2439;p13">
            <a:extLst>
              <a:ext uri="{FF2B5EF4-FFF2-40B4-BE49-F238E27FC236}">
                <a16:creationId xmlns:a16="http://schemas.microsoft.com/office/drawing/2014/main" id="{424B93CE-E8D2-67AB-7723-19C6D8ED26AE}"/>
              </a:ext>
            </a:extLst>
          </p:cNvPr>
          <p:cNvSpPr/>
          <p:nvPr/>
        </p:nvSpPr>
        <p:spPr>
          <a:xfrm>
            <a:off x="6359947" y="3219796"/>
            <a:ext cx="11072381" cy="16634893"/>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rgbClr val="FFFFFF"/>
              </a:solidFill>
              <a:latin typeface="Arial"/>
              <a:ea typeface="Arial"/>
              <a:cs typeface="Arial"/>
              <a:sym typeface="Arial"/>
            </a:endParaRPr>
          </a:p>
        </p:txBody>
      </p:sp>
      <p:sp>
        <p:nvSpPr>
          <p:cNvPr id="7" name="Google Shape;2455;p13">
            <a:extLst>
              <a:ext uri="{FF2B5EF4-FFF2-40B4-BE49-F238E27FC236}">
                <a16:creationId xmlns:a16="http://schemas.microsoft.com/office/drawing/2014/main" id="{EFF89CEC-616B-5969-EADD-0DAA82FC327E}"/>
              </a:ext>
            </a:extLst>
          </p:cNvPr>
          <p:cNvSpPr txBox="1"/>
          <p:nvPr/>
        </p:nvSpPr>
        <p:spPr>
          <a:xfrm>
            <a:off x="6359946" y="2287990"/>
            <a:ext cx="11072381" cy="769401"/>
          </a:xfrm>
          <a:prstGeom prst="rect">
            <a:avLst/>
          </a:prstGeom>
          <a:noFill/>
          <a:ln>
            <a:noFill/>
          </a:ln>
        </p:spPr>
        <p:txBody>
          <a:bodyPr spcFirstLastPara="1" wrap="square" lIns="91400" tIns="45700" rIns="91400" bIns="45700" anchor="t" anchorCtr="0">
            <a:spAutoFit/>
          </a:bodyPr>
          <a:lstStyle/>
          <a:p>
            <a:pPr algn="ctr"/>
            <a:r>
              <a:rPr lang="en-US" sz="4400" b="1">
                <a:solidFill>
                  <a:schemeClr val="bg1"/>
                </a:solidFill>
                <a:latin typeface="NVIDIA Sans"/>
                <a:ea typeface="NVIDIA Sans"/>
                <a:cs typeface="NVIDIA Sans"/>
                <a:sym typeface="NVIDIA Sans"/>
              </a:rPr>
              <a:t>~16x Faster Processing</a:t>
            </a:r>
          </a:p>
        </p:txBody>
      </p:sp>
      <p:sp>
        <p:nvSpPr>
          <p:cNvPr id="9" name="Google Shape;2457;p13">
            <a:extLst>
              <a:ext uri="{FF2B5EF4-FFF2-40B4-BE49-F238E27FC236}">
                <a16:creationId xmlns:a16="http://schemas.microsoft.com/office/drawing/2014/main" id="{B204A0C8-5A2B-CF86-318D-B2E9A729ECBF}"/>
              </a:ext>
            </a:extLst>
          </p:cNvPr>
          <p:cNvSpPr txBox="1"/>
          <p:nvPr/>
        </p:nvSpPr>
        <p:spPr>
          <a:xfrm>
            <a:off x="6352887" y="14337858"/>
            <a:ext cx="11071287" cy="1799983"/>
          </a:xfrm>
          <a:prstGeom prst="rect">
            <a:avLst/>
          </a:prstGeom>
          <a:noFill/>
          <a:ln>
            <a:noFill/>
          </a:ln>
        </p:spPr>
        <p:txBody>
          <a:bodyPr spcFirstLastPara="1" wrap="square" lIns="91400" tIns="45700" rIns="91400" bIns="45700" anchor="t" anchorCtr="0">
            <a:noAutofit/>
          </a:bodyPr>
          <a:lstStyle/>
          <a:p>
            <a:pPr marL="0" marR="0" lvl="0" indent="0" algn="ctr">
              <a:lnSpc>
                <a:spcPct val="90000"/>
              </a:lnSpc>
              <a:spcBef>
                <a:spcPts val="0"/>
              </a:spcBef>
              <a:spcAft>
                <a:spcPts val="0"/>
              </a:spcAft>
              <a:buClr>
                <a:srgbClr val="76B900"/>
              </a:buClr>
              <a:buSzPts val="1200"/>
              <a:buFont typeface="Arial"/>
              <a:buNone/>
            </a:pPr>
            <a:r>
              <a:rPr lang="en-US" sz="4000" b="0" i="0" u="none" strike="noStrike" cap="none">
                <a:solidFill>
                  <a:schemeClr val="dk2"/>
                </a:solidFill>
                <a:latin typeface="NVIDIA Sans" panose="020B0503020203020204" pitchFamily="34" charset="0"/>
                <a:ea typeface="NVIDIA Sans"/>
                <a:cs typeface="NVIDIA Sans" panose="020B0503020203020204" pitchFamily="34" charset="0"/>
                <a:sym typeface="NVIDIA Sans"/>
              </a:rPr>
              <a:t>Processing time for fuzzy deduplication of </a:t>
            </a:r>
            <a:r>
              <a:rPr lang="en-US" sz="4000">
                <a:solidFill>
                  <a:schemeClr val="dk2"/>
                </a:solidFill>
                <a:latin typeface="NVIDIA Sans" panose="020B0503020203020204" pitchFamily="34" charset="0"/>
                <a:ea typeface="NVIDIA Sans"/>
                <a:cs typeface="NVIDIA Sans" panose="020B0503020203020204" pitchFamily="34" charset="0"/>
                <a:sym typeface="NVIDIA Sans"/>
              </a:rPr>
              <a:t>RedPajama-v2 subset (8TB/1.78T tokens)</a:t>
            </a:r>
            <a:endParaRPr lang="en-US">
              <a:solidFill>
                <a:schemeClr val="dk2"/>
              </a:solidFill>
              <a:latin typeface="NVIDIA Sans" panose="020B0503020203020204" pitchFamily="34" charset="0"/>
              <a:cs typeface="NVIDIA Sans" panose="020B0503020203020204" pitchFamily="34" charset="0"/>
            </a:endParaRPr>
          </a:p>
        </p:txBody>
      </p:sp>
      <p:sp>
        <p:nvSpPr>
          <p:cNvPr id="11" name="Google Shape;2448;p13">
            <a:extLst>
              <a:ext uri="{FF2B5EF4-FFF2-40B4-BE49-F238E27FC236}">
                <a16:creationId xmlns:a16="http://schemas.microsoft.com/office/drawing/2014/main" id="{1435BDD4-5162-898B-92EE-84CC1D6532D4}"/>
              </a:ext>
            </a:extLst>
          </p:cNvPr>
          <p:cNvSpPr txBox="1"/>
          <p:nvPr/>
        </p:nvSpPr>
        <p:spPr>
          <a:xfrm>
            <a:off x="11383876" y="6993345"/>
            <a:ext cx="3899087" cy="661800"/>
          </a:xfrm>
          <a:prstGeom prst="rect">
            <a:avLst/>
          </a:prstGeom>
          <a:noFill/>
          <a:ln>
            <a:noFill/>
          </a:ln>
        </p:spPr>
        <p:txBody>
          <a:bodyPr spcFirstLastPara="1" wrap="square" lIns="22900" tIns="22900" rIns="22900" bIns="22900" anchor="t" anchorCtr="0">
            <a:spAutoFit/>
          </a:bodyPr>
          <a:lstStyle/>
          <a:p>
            <a:pPr algn="ctr"/>
            <a:r>
              <a:rPr lang="en-US" sz="4000" b="1">
                <a:solidFill>
                  <a:srgbClr val="76B900"/>
                </a:solidFill>
                <a:latin typeface="NVIDIA Sans"/>
                <a:ea typeface="NVIDIA Sans"/>
                <a:cs typeface="NVIDIA Sans"/>
                <a:sym typeface="NVIDIA Sans"/>
              </a:rPr>
              <a:t>~16x faster</a:t>
            </a:r>
            <a:endParaRPr sz="4000" b="1">
              <a:solidFill>
                <a:srgbClr val="76B900"/>
              </a:solidFill>
              <a:latin typeface="NVIDIA Sans"/>
              <a:ea typeface="NVIDIA Sans"/>
              <a:cs typeface="NVIDIA Sans"/>
              <a:sym typeface="NVIDIA Sans"/>
            </a:endParaRPr>
          </a:p>
        </p:txBody>
      </p:sp>
      <p:sp>
        <p:nvSpPr>
          <p:cNvPr id="13" name="Google Shape;2459;p13">
            <a:extLst>
              <a:ext uri="{FF2B5EF4-FFF2-40B4-BE49-F238E27FC236}">
                <a16:creationId xmlns:a16="http://schemas.microsoft.com/office/drawing/2014/main" id="{2873BBDC-765F-ADFB-E45B-8B4A68BA3D7B}"/>
              </a:ext>
            </a:extLst>
          </p:cNvPr>
          <p:cNvSpPr/>
          <p:nvPr/>
        </p:nvSpPr>
        <p:spPr>
          <a:xfrm>
            <a:off x="8100365" y="3835992"/>
            <a:ext cx="1772857" cy="8046720"/>
          </a:xfrm>
          <a:prstGeom prst="rect">
            <a:avLst/>
          </a:prstGeom>
          <a:solidFill>
            <a:schemeClr val="tx1">
              <a:lumMod val="65000"/>
            </a:schemeClr>
          </a:solidFill>
          <a:ln w="9525" cap="flat" cmpd="sng">
            <a:solidFill>
              <a:schemeClr val="bg1"/>
            </a:solidFill>
            <a:prstDash val="solid"/>
            <a:round/>
            <a:headEnd type="none" w="sm" len="sm"/>
            <a:tailEnd type="none" w="sm" len="sm"/>
          </a:ln>
        </p:spPr>
        <p:txBody>
          <a:bodyPr spcFirstLastPara="1" wrap="square" lIns="22900" tIns="22900" rIns="22900" bIns="22900" anchor="ctr" anchorCtr="0">
            <a:noAutofit/>
          </a:bodyPr>
          <a:lstStyle/>
          <a:p>
            <a:pPr marL="0" marR="0" lvl="0" indent="0" algn="ctr" rtl="0">
              <a:spcBef>
                <a:spcPts val="0"/>
              </a:spcBef>
              <a:spcAft>
                <a:spcPts val="0"/>
              </a:spcAft>
              <a:buNone/>
            </a:pPr>
            <a:r>
              <a:rPr lang="en-US" sz="4000" b="1">
                <a:solidFill>
                  <a:sysClr val="windowText" lastClr="000000"/>
                </a:solidFill>
                <a:latin typeface="NVIDIA Sans"/>
                <a:ea typeface="NVIDIA Sans"/>
                <a:cs typeface="NVIDIA Sans"/>
                <a:sym typeface="NVIDIA Sans"/>
              </a:rPr>
              <a:t>10.7</a:t>
            </a:r>
          </a:p>
        </p:txBody>
      </p:sp>
      <p:sp>
        <p:nvSpPr>
          <p:cNvPr id="22" name="Google Shape;2462;p13">
            <a:extLst>
              <a:ext uri="{FF2B5EF4-FFF2-40B4-BE49-F238E27FC236}">
                <a16:creationId xmlns:a16="http://schemas.microsoft.com/office/drawing/2014/main" id="{8B68AF2D-F80D-17B7-8470-E1AAAA0A2AB0}"/>
              </a:ext>
            </a:extLst>
          </p:cNvPr>
          <p:cNvSpPr txBox="1"/>
          <p:nvPr/>
        </p:nvSpPr>
        <p:spPr>
          <a:xfrm>
            <a:off x="12705241" y="12032794"/>
            <a:ext cx="3720084" cy="1011450"/>
          </a:xfrm>
          <a:prstGeom prst="rect">
            <a:avLst/>
          </a:prstGeom>
          <a:noFill/>
          <a:ln>
            <a:noFill/>
          </a:ln>
        </p:spPr>
        <p:txBody>
          <a:bodyPr spcFirstLastPara="1" wrap="square" lIns="22900" tIns="22900" rIns="22900" bIns="22900" anchor="ctr" anchorCtr="0">
            <a:noAutofit/>
          </a:bodyPr>
          <a:lstStyle/>
          <a:p>
            <a:pPr marL="101600" marR="0" lvl="0" indent="0" algn="ctr" rtl="0">
              <a:spcBef>
                <a:spcPts val="0"/>
              </a:spcBef>
              <a:spcAft>
                <a:spcPts val="0"/>
              </a:spcAft>
              <a:buNone/>
            </a:pPr>
            <a:r>
              <a:rPr lang="en-US" sz="4000" b="1">
                <a:solidFill>
                  <a:schemeClr val="bg1"/>
                </a:solidFill>
                <a:latin typeface="NVIDIA Sans"/>
                <a:ea typeface="NVIDIA Sans"/>
                <a:cs typeface="NVIDIA Sans"/>
                <a:sym typeface="NVIDIA Sans"/>
              </a:rPr>
              <a:t>Curator ‘</a:t>
            </a:r>
            <a:r>
              <a:rPr lang="en-US" sz="4000" b="1">
                <a:solidFill>
                  <a:schemeClr val="tx2"/>
                </a:solidFill>
                <a:latin typeface="NVIDIA Sans"/>
                <a:ea typeface="NVIDIA Sans"/>
                <a:cs typeface="NVIDIA Sans"/>
                <a:sym typeface="NVIDIA Sans"/>
              </a:rPr>
              <a:t>On</a:t>
            </a:r>
            <a:r>
              <a:rPr lang="en-US" sz="4000" b="1">
                <a:solidFill>
                  <a:schemeClr val="bg1"/>
                </a:solidFill>
                <a:latin typeface="NVIDIA Sans"/>
                <a:ea typeface="NVIDIA Sans"/>
                <a:cs typeface="NVIDIA Sans"/>
                <a:sym typeface="NVIDIA Sans"/>
              </a:rPr>
              <a:t>’</a:t>
            </a:r>
            <a:endParaRPr lang="en-US" sz="4000" b="1">
              <a:solidFill>
                <a:schemeClr val="bg1"/>
              </a:solidFill>
              <a:latin typeface="NVIDIA Sans"/>
              <a:ea typeface="NVIDIA Sans"/>
              <a:cs typeface="NVIDIA Sans"/>
            </a:endParaRPr>
          </a:p>
        </p:txBody>
      </p:sp>
      <p:cxnSp>
        <p:nvCxnSpPr>
          <p:cNvPr id="24" name="Google Shape;2465;p13">
            <a:extLst>
              <a:ext uri="{FF2B5EF4-FFF2-40B4-BE49-F238E27FC236}">
                <a16:creationId xmlns:a16="http://schemas.microsoft.com/office/drawing/2014/main" id="{6D0C6696-B095-54A2-FAFF-1EA6251A6B8E}"/>
              </a:ext>
            </a:extLst>
          </p:cNvPr>
          <p:cNvCxnSpPr>
            <a:cxnSpLocks/>
          </p:cNvCxnSpPr>
          <p:nvPr/>
        </p:nvCxnSpPr>
        <p:spPr>
          <a:xfrm>
            <a:off x="7677989" y="12059446"/>
            <a:ext cx="9276095" cy="0"/>
          </a:xfrm>
          <a:prstGeom prst="straightConnector1">
            <a:avLst/>
          </a:prstGeom>
          <a:noFill/>
          <a:ln w="28575" cap="flat" cmpd="sng">
            <a:solidFill>
              <a:schemeClr val="bg1"/>
            </a:solidFill>
            <a:prstDash val="solid"/>
            <a:round/>
            <a:headEnd type="none" w="sm" len="sm"/>
            <a:tailEnd type="triangle" w="med" len="med"/>
          </a:ln>
        </p:spPr>
      </p:cxnSp>
      <p:sp>
        <p:nvSpPr>
          <p:cNvPr id="29" name="Google Shape;2467;p13">
            <a:extLst>
              <a:ext uri="{FF2B5EF4-FFF2-40B4-BE49-F238E27FC236}">
                <a16:creationId xmlns:a16="http://schemas.microsoft.com/office/drawing/2014/main" id="{5AA7332A-E744-4DC8-2C30-878944AD1CB4}"/>
              </a:ext>
            </a:extLst>
          </p:cNvPr>
          <p:cNvSpPr/>
          <p:nvPr/>
        </p:nvSpPr>
        <p:spPr>
          <a:xfrm>
            <a:off x="13718062" y="11473529"/>
            <a:ext cx="1755923" cy="475488"/>
          </a:xfrm>
          <a:prstGeom prst="rect">
            <a:avLst/>
          </a:prstGeom>
          <a:solidFill>
            <a:schemeClr val="tx2"/>
          </a:solidFill>
          <a:ln w="9525" cap="flat" cmpd="sng">
            <a:solidFill>
              <a:srgbClr val="76B900"/>
            </a:solidFill>
            <a:prstDash val="solid"/>
            <a:round/>
            <a:headEnd type="none" w="sm" len="sm"/>
            <a:tailEnd type="none" w="sm" len="sm"/>
          </a:ln>
        </p:spPr>
        <p:txBody>
          <a:bodyPr spcFirstLastPara="1" wrap="square" lIns="22900" tIns="22900" rIns="22900" bIns="22900" anchor="ctr" anchorCtr="0">
            <a:noAutofit/>
          </a:bodyPr>
          <a:lstStyle/>
          <a:p>
            <a:pPr algn="ctr"/>
            <a:endParaRPr lang="en-US" sz="4000" b="1" err="1">
              <a:solidFill>
                <a:srgbClr val="000000"/>
              </a:solidFill>
              <a:latin typeface="NVIDIA Sans"/>
              <a:ea typeface="NVIDIA Sans"/>
              <a:cs typeface="NVIDIA Sans"/>
              <a:sym typeface="NVIDIA Sans"/>
            </a:endParaRPr>
          </a:p>
        </p:txBody>
      </p:sp>
      <p:cxnSp>
        <p:nvCxnSpPr>
          <p:cNvPr id="31" name="Straight Arrow Connector 30">
            <a:extLst>
              <a:ext uri="{FF2B5EF4-FFF2-40B4-BE49-F238E27FC236}">
                <a16:creationId xmlns:a16="http://schemas.microsoft.com/office/drawing/2014/main" id="{3411059A-51E0-0529-D8A0-435D12C80E81}"/>
              </a:ext>
            </a:extLst>
          </p:cNvPr>
          <p:cNvCxnSpPr>
            <a:cxnSpLocks/>
          </p:cNvCxnSpPr>
          <p:nvPr/>
        </p:nvCxnSpPr>
        <p:spPr>
          <a:xfrm>
            <a:off x="9904786" y="3882754"/>
            <a:ext cx="3827438" cy="7607044"/>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1" name="Google Shape;2472;p13">
            <a:extLst>
              <a:ext uri="{FF2B5EF4-FFF2-40B4-BE49-F238E27FC236}">
                <a16:creationId xmlns:a16="http://schemas.microsoft.com/office/drawing/2014/main" id="{2DCC9F99-4778-79CF-7801-A8349AD1E41B}"/>
              </a:ext>
            </a:extLst>
          </p:cNvPr>
          <p:cNvSpPr txBox="1"/>
          <p:nvPr/>
        </p:nvSpPr>
        <p:spPr>
          <a:xfrm>
            <a:off x="6374067" y="16330863"/>
            <a:ext cx="11065321" cy="2254888"/>
          </a:xfrm>
          <a:prstGeom prst="rect">
            <a:avLst/>
          </a:prstGeom>
          <a:noFill/>
          <a:ln>
            <a:noFill/>
          </a:ln>
        </p:spPr>
        <p:txBody>
          <a:bodyPr spcFirstLastPara="1" wrap="square" lIns="91400" tIns="91400" rIns="91400" bIns="91400" anchor="t" anchorCtr="0">
            <a:noAutofit/>
          </a:bodyPr>
          <a:lstStyle/>
          <a:p>
            <a:pPr algn="ctr"/>
            <a:r>
              <a:rPr lang="en-US" sz="3600">
                <a:solidFill>
                  <a:schemeClr val="tx2"/>
                </a:solidFill>
                <a:latin typeface="NVIDIA Sans"/>
                <a:cs typeface="NVIDIA Sans"/>
                <a:sym typeface="Arial"/>
              </a:rPr>
              <a:t> ‘On’: </a:t>
            </a:r>
            <a:r>
              <a:rPr lang="en-US" sz="3600">
                <a:solidFill>
                  <a:schemeClr val="bg1"/>
                </a:solidFill>
                <a:latin typeface="NVIDIA Sans"/>
                <a:cs typeface="NVIDIA Sans"/>
                <a:sym typeface="Arial"/>
              </a:rPr>
              <a:t>D</a:t>
            </a:r>
            <a:r>
              <a:rPr lang="en-US" sz="3600">
                <a:solidFill>
                  <a:srgbClr val="242424"/>
                </a:solidFill>
                <a:latin typeface="NVIDIA Sans"/>
                <a:cs typeface="NVIDIA Sans"/>
                <a:sym typeface="Arial"/>
              </a:rPr>
              <a:t>ata processed with </a:t>
            </a:r>
            <a:r>
              <a:rPr lang="en-US" sz="3600" err="1">
                <a:solidFill>
                  <a:srgbClr val="242424"/>
                </a:solidFill>
                <a:latin typeface="NVIDIA Sans"/>
                <a:cs typeface="NVIDIA Sans"/>
                <a:sym typeface="Arial"/>
              </a:rPr>
              <a:t>NeMo</a:t>
            </a:r>
            <a:r>
              <a:rPr lang="en-US" sz="3600">
                <a:solidFill>
                  <a:srgbClr val="242424"/>
                </a:solidFill>
                <a:latin typeface="NVIDIA Sans"/>
                <a:cs typeface="NVIDIA Sans"/>
                <a:sym typeface="Arial"/>
              </a:rPr>
              <a:t> Curator</a:t>
            </a:r>
            <a:r>
              <a:rPr lang="en-US" sz="3600">
                <a:solidFill>
                  <a:srgbClr val="242424"/>
                </a:solidFill>
                <a:latin typeface="NVIDIA Sans"/>
                <a:cs typeface="NVIDIA Sans"/>
              </a:rPr>
              <a:t> on 3 H100 nodes</a:t>
            </a:r>
          </a:p>
          <a:p>
            <a:pPr algn="ctr"/>
            <a:endParaRPr sz="3600">
              <a:solidFill>
                <a:schemeClr val="dk1"/>
              </a:solidFill>
              <a:latin typeface="NVIDIA Sans"/>
              <a:cs typeface="NVIDIA Sans"/>
              <a:sym typeface="Arial"/>
            </a:endParaRPr>
          </a:p>
          <a:p>
            <a:pPr marL="0" marR="0" lvl="0" indent="0" algn="ctr" rtl="0">
              <a:spcBef>
                <a:spcPts val="0"/>
              </a:spcBef>
              <a:spcAft>
                <a:spcPts val="0"/>
              </a:spcAft>
              <a:buNone/>
            </a:pPr>
            <a:r>
              <a:rPr lang="en-US" sz="3600">
                <a:solidFill>
                  <a:srgbClr val="242424"/>
                </a:solidFill>
                <a:latin typeface="NVIDIA Sans"/>
                <a:cs typeface="NVIDIA Sans"/>
                <a:sym typeface="Arial"/>
              </a:rPr>
              <a:t>‘Off’ : Data processed with a leading alternative library on CPUs</a:t>
            </a:r>
            <a:endParaRPr sz="1800">
              <a:solidFill>
                <a:schemeClr val="dk1"/>
              </a:solidFill>
              <a:latin typeface="NVIDIA Sans"/>
              <a:cs typeface="NVIDIA Sans"/>
              <a:sym typeface="Arial"/>
            </a:endParaRPr>
          </a:p>
        </p:txBody>
      </p:sp>
      <p:cxnSp>
        <p:nvCxnSpPr>
          <p:cNvPr id="52" name="Straight Connector 51">
            <a:extLst>
              <a:ext uri="{FF2B5EF4-FFF2-40B4-BE49-F238E27FC236}">
                <a16:creationId xmlns:a16="http://schemas.microsoft.com/office/drawing/2014/main" id="{98CBA940-F045-F700-350D-BB9DF1C4837D}"/>
              </a:ext>
            </a:extLst>
          </p:cNvPr>
          <p:cNvCxnSpPr>
            <a:cxnSpLocks/>
          </p:cNvCxnSpPr>
          <p:nvPr/>
        </p:nvCxnSpPr>
        <p:spPr>
          <a:xfrm>
            <a:off x="6397737" y="14033712"/>
            <a:ext cx="1104165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Google Shape;2448;p13">
            <a:extLst>
              <a:ext uri="{FF2B5EF4-FFF2-40B4-BE49-F238E27FC236}">
                <a16:creationId xmlns:a16="http://schemas.microsoft.com/office/drawing/2014/main" id="{849B7054-42C8-0F5E-0DA9-EB657B6F7264}"/>
              </a:ext>
            </a:extLst>
          </p:cNvPr>
          <p:cNvSpPr txBox="1"/>
          <p:nvPr/>
        </p:nvSpPr>
        <p:spPr>
          <a:xfrm>
            <a:off x="12123664" y="10583652"/>
            <a:ext cx="4830420" cy="661800"/>
          </a:xfrm>
          <a:prstGeom prst="rect">
            <a:avLst/>
          </a:prstGeom>
          <a:noFill/>
          <a:ln>
            <a:noFill/>
          </a:ln>
        </p:spPr>
        <p:txBody>
          <a:bodyPr spcFirstLastPara="1" wrap="square" lIns="22900" tIns="22900" rIns="22900" bIns="22900" anchor="t" anchorCtr="0">
            <a:spAutoFit/>
          </a:bodyPr>
          <a:lstStyle/>
          <a:p>
            <a:pPr algn="ctr"/>
            <a:r>
              <a:rPr lang="en-US" sz="4000" b="1">
                <a:solidFill>
                  <a:schemeClr val="bg1"/>
                </a:solidFill>
                <a:latin typeface="NVIDIA Sans"/>
                <a:cs typeface="NVIDIA Sans"/>
                <a:sym typeface="NVIDIA Sans"/>
              </a:rPr>
              <a:t>0.65</a:t>
            </a:r>
            <a:endParaRPr lang="en-US" sz="4000" b="1">
              <a:solidFill>
                <a:schemeClr val="bg1"/>
              </a:solidFill>
              <a:latin typeface="NVIDIA Sans"/>
              <a:cs typeface="NVIDIA Sans"/>
            </a:endParaRPr>
          </a:p>
        </p:txBody>
      </p:sp>
      <p:sp>
        <p:nvSpPr>
          <p:cNvPr id="55" name="Google Shape;2462;p13">
            <a:extLst>
              <a:ext uri="{FF2B5EF4-FFF2-40B4-BE49-F238E27FC236}">
                <a16:creationId xmlns:a16="http://schemas.microsoft.com/office/drawing/2014/main" id="{4B4BADFA-935C-4E47-C590-4C44764E3BC0}"/>
              </a:ext>
            </a:extLst>
          </p:cNvPr>
          <p:cNvSpPr txBox="1"/>
          <p:nvPr/>
        </p:nvSpPr>
        <p:spPr>
          <a:xfrm>
            <a:off x="7233001" y="12053815"/>
            <a:ext cx="3720084" cy="1011450"/>
          </a:xfrm>
          <a:prstGeom prst="rect">
            <a:avLst/>
          </a:prstGeom>
          <a:noFill/>
          <a:ln>
            <a:noFill/>
          </a:ln>
        </p:spPr>
        <p:txBody>
          <a:bodyPr spcFirstLastPara="1" wrap="square" lIns="22900" tIns="22900" rIns="22900" bIns="22900" anchor="ctr" anchorCtr="0">
            <a:noAutofit/>
          </a:bodyPr>
          <a:lstStyle/>
          <a:p>
            <a:pPr marL="101600" marR="0" lvl="0" indent="0" algn="ctr" rtl="0">
              <a:spcBef>
                <a:spcPts val="0"/>
              </a:spcBef>
              <a:spcAft>
                <a:spcPts val="0"/>
              </a:spcAft>
              <a:buNone/>
            </a:pPr>
            <a:r>
              <a:rPr lang="en-US" sz="4000" b="1">
                <a:solidFill>
                  <a:schemeClr val="bg1"/>
                </a:solidFill>
                <a:latin typeface="NVIDIA Sans"/>
                <a:ea typeface="NVIDIA Sans"/>
                <a:cs typeface="NVIDIA Sans"/>
                <a:sym typeface="NVIDIA Sans"/>
              </a:rPr>
              <a:t>Curator Off</a:t>
            </a:r>
            <a:endParaRPr lang="en-US" sz="4000" b="1">
              <a:solidFill>
                <a:schemeClr val="bg1"/>
              </a:solidFill>
              <a:latin typeface="NVIDIA Sans"/>
              <a:ea typeface="NVIDIA Sans"/>
              <a:cs typeface="NVIDIA Sans"/>
            </a:endParaRPr>
          </a:p>
        </p:txBody>
      </p:sp>
      <p:cxnSp>
        <p:nvCxnSpPr>
          <p:cNvPr id="56" name="Google Shape;2465;p13">
            <a:extLst>
              <a:ext uri="{FF2B5EF4-FFF2-40B4-BE49-F238E27FC236}">
                <a16:creationId xmlns:a16="http://schemas.microsoft.com/office/drawing/2014/main" id="{84068C00-4325-0DC8-513E-535E37DFAA01}"/>
              </a:ext>
            </a:extLst>
          </p:cNvPr>
          <p:cNvCxnSpPr>
            <a:cxnSpLocks/>
          </p:cNvCxnSpPr>
          <p:nvPr/>
        </p:nvCxnSpPr>
        <p:spPr>
          <a:xfrm flipV="1">
            <a:off x="7687222" y="3749996"/>
            <a:ext cx="0" cy="8338025"/>
          </a:xfrm>
          <a:prstGeom prst="straightConnector1">
            <a:avLst/>
          </a:prstGeom>
          <a:noFill/>
          <a:ln w="28575" cap="flat" cmpd="sng">
            <a:solidFill>
              <a:schemeClr val="bg1"/>
            </a:solidFill>
            <a:prstDash val="solid"/>
            <a:round/>
            <a:headEnd type="none" w="sm" len="sm"/>
            <a:tailEnd type="triangle" w="med" len="med"/>
          </a:ln>
        </p:spPr>
      </p:cxnSp>
      <p:sp>
        <p:nvSpPr>
          <p:cNvPr id="58" name="Google Shape;2462;p13">
            <a:extLst>
              <a:ext uri="{FF2B5EF4-FFF2-40B4-BE49-F238E27FC236}">
                <a16:creationId xmlns:a16="http://schemas.microsoft.com/office/drawing/2014/main" id="{D11733DF-D341-6BC3-A17A-7816ED8CEE64}"/>
              </a:ext>
            </a:extLst>
          </p:cNvPr>
          <p:cNvSpPr txBox="1"/>
          <p:nvPr/>
        </p:nvSpPr>
        <p:spPr>
          <a:xfrm rot="16200000">
            <a:off x="3044135" y="7490589"/>
            <a:ext cx="8231302" cy="922105"/>
          </a:xfrm>
          <a:prstGeom prst="rect">
            <a:avLst/>
          </a:prstGeom>
          <a:noFill/>
          <a:ln>
            <a:noFill/>
          </a:ln>
        </p:spPr>
        <p:txBody>
          <a:bodyPr spcFirstLastPara="1" wrap="square" lIns="22900" tIns="22900" rIns="22900" bIns="22900" anchor="ctr" anchorCtr="0">
            <a:noAutofit/>
          </a:bodyPr>
          <a:lstStyle/>
          <a:p>
            <a:pPr marL="101600" algn="ctr"/>
            <a:r>
              <a:rPr lang="en-US" sz="4000" b="1">
                <a:solidFill>
                  <a:schemeClr val="bg1"/>
                </a:solidFill>
                <a:latin typeface="NVIDIA Sans"/>
                <a:ea typeface="NVIDIA Sans"/>
                <a:cs typeface="NVIDIA Sans"/>
                <a:sym typeface="NVIDIA Sans"/>
              </a:rPr>
              <a:t>Processing Time (hrs)</a:t>
            </a:r>
            <a:endParaRPr lang="en-US" sz="4000" b="1">
              <a:solidFill>
                <a:schemeClr val="bg1"/>
              </a:solidFill>
              <a:latin typeface="NVIDIA Sans"/>
              <a:ea typeface="NVIDIA Sans"/>
              <a:cs typeface="NVIDIA Sans"/>
            </a:endParaRPr>
          </a:p>
        </p:txBody>
      </p:sp>
      <p:grpSp>
        <p:nvGrpSpPr>
          <p:cNvPr id="34" name="Google Shape;2458;p13">
            <a:extLst>
              <a:ext uri="{FF2B5EF4-FFF2-40B4-BE49-F238E27FC236}">
                <a16:creationId xmlns:a16="http://schemas.microsoft.com/office/drawing/2014/main" id="{0D8500FB-9F6E-5A33-4D51-4B051A2D4D95}"/>
              </a:ext>
            </a:extLst>
          </p:cNvPr>
          <p:cNvGrpSpPr/>
          <p:nvPr/>
        </p:nvGrpSpPr>
        <p:grpSpPr>
          <a:xfrm>
            <a:off x="19816524" y="4261444"/>
            <a:ext cx="9416949" cy="9494513"/>
            <a:chOff x="14388887" y="7010899"/>
            <a:chExt cx="11428333" cy="9998434"/>
          </a:xfrm>
        </p:grpSpPr>
        <p:sp>
          <p:nvSpPr>
            <p:cNvPr id="10" name="Google Shape;2459;p13">
              <a:extLst>
                <a:ext uri="{FF2B5EF4-FFF2-40B4-BE49-F238E27FC236}">
                  <a16:creationId xmlns:a16="http://schemas.microsoft.com/office/drawing/2014/main" id="{4583E131-EEE8-6859-0D41-A291F37F6350}"/>
                </a:ext>
              </a:extLst>
            </p:cNvPr>
            <p:cNvSpPr/>
            <p:nvPr/>
          </p:nvSpPr>
          <p:spPr>
            <a:xfrm>
              <a:off x="14901979" y="7010899"/>
              <a:ext cx="2151525" cy="8475731"/>
            </a:xfrm>
            <a:prstGeom prst="rect">
              <a:avLst/>
            </a:prstGeom>
            <a:solidFill>
              <a:schemeClr val="dk2"/>
            </a:solidFill>
            <a:ln w="9525" cap="flat" cmpd="sng">
              <a:solidFill>
                <a:srgbClr val="76B900"/>
              </a:solidFill>
              <a:prstDash val="solid"/>
              <a:round/>
              <a:headEnd type="none" w="sm" len="sm"/>
              <a:tailEnd type="none" w="sm" len="sm"/>
            </a:ln>
          </p:spPr>
          <p:txBody>
            <a:bodyPr spcFirstLastPara="1" wrap="square" lIns="22900" tIns="22900" rIns="22900" bIns="22900" anchor="ctr" anchorCtr="0">
              <a:noAutofit/>
            </a:bodyPr>
            <a:lstStyle/>
            <a:p>
              <a:pPr marL="0" marR="0" lvl="0" indent="0" algn="ctr" rtl="0">
                <a:spcBef>
                  <a:spcPts val="0"/>
                </a:spcBef>
                <a:spcAft>
                  <a:spcPts val="0"/>
                </a:spcAft>
                <a:buNone/>
              </a:pPr>
              <a:r>
                <a:rPr lang="en-US" sz="4000" b="1">
                  <a:solidFill>
                    <a:sysClr val="windowText" lastClr="000000"/>
                  </a:solidFill>
                  <a:latin typeface="NVIDIA Sans"/>
                  <a:ea typeface="NVIDIA Sans"/>
                  <a:cs typeface="NVIDIA Sans"/>
                </a:rPr>
                <a:t>2.05</a:t>
              </a:r>
              <a:endParaRPr sz="4000" b="1">
                <a:solidFill>
                  <a:sysClr val="windowText" lastClr="000000"/>
                </a:solidFill>
                <a:latin typeface="NVIDIA Sans"/>
                <a:ea typeface="NVIDIA Sans"/>
                <a:cs typeface="NVIDIA Sans"/>
                <a:sym typeface="NVIDIA Sans"/>
              </a:endParaRPr>
            </a:p>
          </p:txBody>
        </p:sp>
        <p:sp>
          <p:nvSpPr>
            <p:cNvPr id="12" name="Google Shape;2460;p13">
              <a:extLst>
                <a:ext uri="{FF2B5EF4-FFF2-40B4-BE49-F238E27FC236}">
                  <a16:creationId xmlns:a16="http://schemas.microsoft.com/office/drawing/2014/main" id="{D1C7D72F-F75A-555A-DE7E-2203209D0388}"/>
                </a:ext>
              </a:extLst>
            </p:cNvPr>
            <p:cNvSpPr/>
            <p:nvPr/>
          </p:nvSpPr>
          <p:spPr>
            <a:xfrm>
              <a:off x="22412137" y="13420243"/>
              <a:ext cx="2151523" cy="2045207"/>
            </a:xfrm>
            <a:prstGeom prst="rect">
              <a:avLst/>
            </a:prstGeom>
            <a:solidFill>
              <a:srgbClr val="76B900"/>
            </a:solidFill>
            <a:ln w="9525" cap="flat" cmpd="sng">
              <a:solidFill>
                <a:srgbClr val="76B900"/>
              </a:solidFill>
              <a:prstDash val="solid"/>
              <a:round/>
              <a:headEnd type="none" w="sm" len="sm"/>
              <a:tailEnd type="none" w="sm" len="sm"/>
            </a:ln>
          </p:spPr>
          <p:txBody>
            <a:bodyPr spcFirstLastPara="1" wrap="square" lIns="22900" tIns="22900" rIns="22900" bIns="22900" anchor="ctr" anchorCtr="0">
              <a:noAutofit/>
            </a:bodyPr>
            <a:lstStyle/>
            <a:p>
              <a:pPr marL="0" marR="0" lvl="0" indent="0" algn="ctr" rtl="0">
                <a:spcBef>
                  <a:spcPts val="0"/>
                </a:spcBef>
                <a:spcAft>
                  <a:spcPts val="0"/>
                </a:spcAft>
                <a:buNone/>
              </a:pPr>
              <a:r>
                <a:rPr lang="en-US" sz="4000" b="1">
                  <a:solidFill>
                    <a:srgbClr val="000000"/>
                  </a:solidFill>
                  <a:latin typeface="NVIDIA Sans"/>
                  <a:ea typeface="NVIDIA Sans"/>
                  <a:cs typeface="NVIDIA Sans"/>
                  <a:sym typeface="NVIDIA Sans"/>
                </a:rPr>
                <a:t>0.5</a:t>
              </a:r>
            </a:p>
          </p:txBody>
        </p:sp>
        <p:sp>
          <p:nvSpPr>
            <p:cNvPr id="14" name="Google Shape;2461;p13">
              <a:extLst>
                <a:ext uri="{FF2B5EF4-FFF2-40B4-BE49-F238E27FC236}">
                  <a16:creationId xmlns:a16="http://schemas.microsoft.com/office/drawing/2014/main" id="{C7E56F9A-BB02-A31A-0D15-3FB800407458}"/>
                </a:ext>
              </a:extLst>
            </p:cNvPr>
            <p:cNvSpPr txBox="1"/>
            <p:nvPr/>
          </p:nvSpPr>
          <p:spPr>
            <a:xfrm>
              <a:off x="15370416" y="15573172"/>
              <a:ext cx="1298460" cy="1139100"/>
            </a:xfrm>
            <a:prstGeom prst="rect">
              <a:avLst/>
            </a:prstGeom>
            <a:noFill/>
            <a:ln>
              <a:noFill/>
            </a:ln>
          </p:spPr>
          <p:txBody>
            <a:bodyPr spcFirstLastPara="1" wrap="square" lIns="22900" tIns="22900" rIns="22900" bIns="22900" anchor="ctr" anchorCtr="0">
              <a:noAutofit/>
            </a:bodyPr>
            <a:lstStyle/>
            <a:p>
              <a:pPr marL="0" marR="0" lvl="0" indent="0" algn="ctr" rtl="0">
                <a:spcBef>
                  <a:spcPts val="0"/>
                </a:spcBef>
                <a:spcAft>
                  <a:spcPts val="0"/>
                </a:spcAft>
                <a:buNone/>
              </a:pPr>
              <a:r>
                <a:rPr lang="en-US" sz="4000" b="1">
                  <a:solidFill>
                    <a:schemeClr val="bg1"/>
                  </a:solidFill>
                  <a:latin typeface="NVIDIA Sans"/>
                  <a:ea typeface="NVIDIA Sans"/>
                  <a:cs typeface="NVIDIA Sans"/>
                  <a:sym typeface="NVIDIA Sans"/>
                </a:rPr>
                <a:t>1</a:t>
              </a:r>
              <a:endParaRPr lang="en-US" sz="4000" b="1">
                <a:solidFill>
                  <a:schemeClr val="bg1"/>
                </a:solidFill>
                <a:latin typeface="NVIDIA Sans"/>
                <a:ea typeface="NVIDIA Sans"/>
                <a:cs typeface="NVIDIA Sans"/>
              </a:endParaRPr>
            </a:p>
          </p:txBody>
        </p:sp>
        <p:cxnSp>
          <p:nvCxnSpPr>
            <p:cNvPr id="23" name="Google Shape;2465;p13">
              <a:extLst>
                <a:ext uri="{FF2B5EF4-FFF2-40B4-BE49-F238E27FC236}">
                  <a16:creationId xmlns:a16="http://schemas.microsoft.com/office/drawing/2014/main" id="{1DF15060-589B-B0E3-5FA2-BDC34C89C760}"/>
                </a:ext>
              </a:extLst>
            </p:cNvPr>
            <p:cNvCxnSpPr>
              <a:cxnSpLocks/>
            </p:cNvCxnSpPr>
            <p:nvPr/>
          </p:nvCxnSpPr>
          <p:spPr>
            <a:xfrm>
              <a:off x="14388887" y="15691335"/>
              <a:ext cx="11428333" cy="17832"/>
            </a:xfrm>
            <a:prstGeom prst="straightConnector1">
              <a:avLst/>
            </a:prstGeom>
            <a:noFill/>
            <a:ln w="28575" cap="flat" cmpd="sng">
              <a:solidFill>
                <a:schemeClr val="bg1"/>
              </a:solidFill>
              <a:prstDash val="solid"/>
              <a:round/>
              <a:headEnd type="none" w="sm" len="sm"/>
              <a:tailEnd type="triangle" w="med" len="med"/>
            </a:ln>
          </p:spPr>
        </p:cxnSp>
        <p:sp>
          <p:nvSpPr>
            <p:cNvPr id="28" name="Google Shape;2467;p13">
              <a:extLst>
                <a:ext uri="{FF2B5EF4-FFF2-40B4-BE49-F238E27FC236}">
                  <a16:creationId xmlns:a16="http://schemas.microsoft.com/office/drawing/2014/main" id="{4D24D1B9-0DFA-9AE3-C501-A57D489CA87A}"/>
                </a:ext>
              </a:extLst>
            </p:cNvPr>
            <p:cNvSpPr/>
            <p:nvPr/>
          </p:nvSpPr>
          <p:spPr>
            <a:xfrm>
              <a:off x="18720579" y="11618048"/>
              <a:ext cx="2110728" cy="3843851"/>
            </a:xfrm>
            <a:prstGeom prst="rect">
              <a:avLst/>
            </a:prstGeom>
            <a:solidFill>
              <a:schemeClr val="dk2"/>
            </a:solidFill>
            <a:ln w="9525" cap="flat" cmpd="sng">
              <a:solidFill>
                <a:srgbClr val="76B900"/>
              </a:solidFill>
              <a:prstDash val="solid"/>
              <a:round/>
              <a:headEnd type="none" w="sm" len="sm"/>
              <a:tailEnd type="none" w="sm" len="sm"/>
            </a:ln>
          </p:spPr>
          <p:txBody>
            <a:bodyPr spcFirstLastPara="1" wrap="square" lIns="22900" tIns="22900" rIns="22900" bIns="22900" anchor="ctr" anchorCtr="0">
              <a:noAutofit/>
            </a:bodyPr>
            <a:lstStyle/>
            <a:p>
              <a:pPr marL="0" marR="0" lvl="0" indent="0" algn="ctr" rtl="0">
                <a:spcBef>
                  <a:spcPts val="0"/>
                </a:spcBef>
                <a:spcAft>
                  <a:spcPts val="0"/>
                </a:spcAft>
                <a:buNone/>
              </a:pPr>
              <a:r>
                <a:rPr lang="en-US" sz="4000" b="1">
                  <a:solidFill>
                    <a:sysClr val="windowText" lastClr="000000"/>
                  </a:solidFill>
                  <a:latin typeface="NVIDIA Sans"/>
                  <a:ea typeface="NVIDIA Sans"/>
                  <a:cs typeface="NVIDIA Sans"/>
                </a:rPr>
                <a:t>0.94</a:t>
              </a:r>
              <a:endParaRPr lang="en-US">
                <a:solidFill>
                  <a:sysClr val="windowText" lastClr="000000"/>
                </a:solidFill>
              </a:endParaRPr>
            </a:p>
          </p:txBody>
        </p:sp>
        <p:sp>
          <p:nvSpPr>
            <p:cNvPr id="30" name="Google Shape;2469;p13">
              <a:extLst>
                <a:ext uri="{FF2B5EF4-FFF2-40B4-BE49-F238E27FC236}">
                  <a16:creationId xmlns:a16="http://schemas.microsoft.com/office/drawing/2014/main" id="{88030BFA-249F-24BD-3143-951E23BF75AF}"/>
                </a:ext>
              </a:extLst>
            </p:cNvPr>
            <p:cNvSpPr txBox="1"/>
            <p:nvPr/>
          </p:nvSpPr>
          <p:spPr>
            <a:xfrm>
              <a:off x="19226245" y="15554522"/>
              <a:ext cx="1298460" cy="1139100"/>
            </a:xfrm>
            <a:prstGeom prst="rect">
              <a:avLst/>
            </a:prstGeom>
            <a:noFill/>
            <a:ln>
              <a:noFill/>
            </a:ln>
          </p:spPr>
          <p:txBody>
            <a:bodyPr spcFirstLastPara="1" wrap="square" lIns="22900" tIns="22900" rIns="22900" bIns="22900" anchor="ctr" anchorCtr="0">
              <a:noAutofit/>
            </a:bodyPr>
            <a:lstStyle/>
            <a:p>
              <a:pPr marL="0" marR="0" lvl="0" indent="0" algn="ctr" rtl="0">
                <a:spcBef>
                  <a:spcPts val="0"/>
                </a:spcBef>
                <a:spcAft>
                  <a:spcPts val="0"/>
                </a:spcAft>
                <a:buNone/>
              </a:pPr>
              <a:r>
                <a:rPr lang="en-US" sz="4000" b="1">
                  <a:solidFill>
                    <a:schemeClr val="bg1"/>
                  </a:solidFill>
                  <a:latin typeface="NVIDIA Sans"/>
                  <a:ea typeface="NVIDIA Sans"/>
                  <a:cs typeface="NVIDIA Sans"/>
                  <a:sym typeface="NVIDIA Sans"/>
                </a:rPr>
                <a:t>2</a:t>
              </a:r>
              <a:endParaRPr lang="en-US" sz="4000">
                <a:solidFill>
                  <a:schemeClr val="bg1"/>
                </a:solidFill>
                <a:latin typeface="NVIDIA Sans"/>
                <a:ea typeface="NVIDIA Sans"/>
                <a:cs typeface="NVIDIA Sans"/>
              </a:endParaRPr>
            </a:p>
          </p:txBody>
        </p:sp>
        <p:sp>
          <p:nvSpPr>
            <p:cNvPr id="32" name="Google Shape;2470;p13">
              <a:extLst>
                <a:ext uri="{FF2B5EF4-FFF2-40B4-BE49-F238E27FC236}">
                  <a16:creationId xmlns:a16="http://schemas.microsoft.com/office/drawing/2014/main" id="{8E115AE5-BC4A-5A08-FBC8-5875C79A3BB6}"/>
                </a:ext>
              </a:extLst>
            </p:cNvPr>
            <p:cNvSpPr txBox="1"/>
            <p:nvPr/>
          </p:nvSpPr>
          <p:spPr>
            <a:xfrm>
              <a:off x="22538510" y="15554521"/>
              <a:ext cx="1595190" cy="1065133"/>
            </a:xfrm>
            <a:prstGeom prst="rect">
              <a:avLst/>
            </a:prstGeom>
            <a:noFill/>
            <a:ln>
              <a:noFill/>
            </a:ln>
          </p:spPr>
          <p:txBody>
            <a:bodyPr spcFirstLastPara="1" wrap="square" lIns="22900" tIns="22900" rIns="22900" bIns="22900" anchor="ctr" anchorCtr="0">
              <a:noAutofit/>
            </a:bodyPr>
            <a:lstStyle/>
            <a:p>
              <a:pPr marL="101600" marR="0" lvl="0" indent="0" algn="ctr" rtl="0">
                <a:spcBef>
                  <a:spcPts val="0"/>
                </a:spcBef>
                <a:spcAft>
                  <a:spcPts val="0"/>
                </a:spcAft>
                <a:buNone/>
              </a:pPr>
              <a:r>
                <a:rPr lang="en-US" sz="4000" b="1">
                  <a:solidFill>
                    <a:schemeClr val="bg1"/>
                  </a:solidFill>
                  <a:latin typeface="NVIDIA Sans"/>
                  <a:ea typeface="NVIDIA Sans"/>
                  <a:cs typeface="NVIDIA Sans"/>
                  <a:sym typeface="NVIDIA Sans"/>
                </a:rPr>
                <a:t>4</a:t>
              </a:r>
              <a:endParaRPr lang="en-US" sz="4000">
                <a:solidFill>
                  <a:schemeClr val="bg1"/>
                </a:solidFill>
                <a:latin typeface="NVIDIA Sans"/>
                <a:ea typeface="NVIDIA Sans"/>
                <a:cs typeface="NVIDIA Sans"/>
              </a:endParaRPr>
            </a:p>
          </p:txBody>
        </p:sp>
        <p:sp>
          <p:nvSpPr>
            <p:cNvPr id="33" name="Google Shape;2471;p13">
              <a:extLst>
                <a:ext uri="{FF2B5EF4-FFF2-40B4-BE49-F238E27FC236}">
                  <a16:creationId xmlns:a16="http://schemas.microsoft.com/office/drawing/2014/main" id="{0C574530-DBCC-0C0C-2F58-CA1DA21628F7}"/>
                </a:ext>
              </a:extLst>
            </p:cNvPr>
            <p:cNvSpPr txBox="1"/>
            <p:nvPr/>
          </p:nvSpPr>
          <p:spPr>
            <a:xfrm>
              <a:off x="14821027" y="16506875"/>
              <a:ext cx="9328955" cy="502458"/>
            </a:xfrm>
            <a:prstGeom prst="rect">
              <a:avLst/>
            </a:prstGeom>
            <a:noFill/>
            <a:ln>
              <a:noFill/>
            </a:ln>
          </p:spPr>
          <p:txBody>
            <a:bodyPr spcFirstLastPara="1" wrap="square" lIns="22900" tIns="22900" rIns="22900" bIns="22900" anchor="t" anchorCtr="0">
              <a:spAutoFit/>
            </a:bodyPr>
            <a:lstStyle/>
            <a:p>
              <a:pPr marL="0" marR="0" lvl="0" indent="0" algn="ctr" rtl="0">
                <a:spcBef>
                  <a:spcPts val="0"/>
                </a:spcBef>
                <a:spcAft>
                  <a:spcPts val="0"/>
                </a:spcAft>
                <a:buNone/>
              </a:pPr>
              <a:r>
                <a:rPr lang="en-US" sz="2800" b="1">
                  <a:solidFill>
                    <a:schemeClr val="bg1"/>
                  </a:solidFill>
                  <a:latin typeface="NVIDIA Sans"/>
                  <a:ea typeface="NVIDIA Sans"/>
                  <a:cs typeface="NVIDIA Sans"/>
                  <a:sym typeface="NVIDIA Sans"/>
                </a:rPr>
                <a:t>H100 nodes 80GB</a:t>
              </a:r>
              <a:endParaRPr sz="2800" b="1">
                <a:solidFill>
                  <a:schemeClr val="bg1"/>
                </a:solidFill>
                <a:latin typeface="NVIDIA Sans"/>
                <a:ea typeface="NVIDIA Sans"/>
                <a:cs typeface="NVIDIA Sans"/>
                <a:sym typeface="NVIDIA Sans"/>
              </a:endParaRPr>
            </a:p>
          </p:txBody>
        </p:sp>
      </p:grpSp>
      <p:sp>
        <p:nvSpPr>
          <p:cNvPr id="36" name="Google Shape;2439;p13">
            <a:extLst>
              <a:ext uri="{FF2B5EF4-FFF2-40B4-BE49-F238E27FC236}">
                <a16:creationId xmlns:a16="http://schemas.microsoft.com/office/drawing/2014/main" id="{48048970-ED03-0DCA-3A04-00855D02F8E9}"/>
              </a:ext>
            </a:extLst>
          </p:cNvPr>
          <p:cNvSpPr/>
          <p:nvPr/>
        </p:nvSpPr>
        <p:spPr>
          <a:xfrm>
            <a:off x="18492835" y="3188047"/>
            <a:ext cx="11059490" cy="16666641"/>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None/>
            </a:pPr>
            <a:endParaRPr sz="4000">
              <a:solidFill>
                <a:srgbClr val="FFFFFF"/>
              </a:solidFill>
              <a:latin typeface="Arial"/>
              <a:ea typeface="Arial"/>
              <a:cs typeface="Arial"/>
              <a:sym typeface="Arial"/>
            </a:endParaRPr>
          </a:p>
        </p:txBody>
      </p:sp>
      <p:sp>
        <p:nvSpPr>
          <p:cNvPr id="38" name="Google Shape;2455;p13">
            <a:extLst>
              <a:ext uri="{FF2B5EF4-FFF2-40B4-BE49-F238E27FC236}">
                <a16:creationId xmlns:a16="http://schemas.microsoft.com/office/drawing/2014/main" id="{F4739415-0147-7A24-3F29-DF84CD065199}"/>
              </a:ext>
            </a:extLst>
          </p:cNvPr>
          <p:cNvSpPr txBox="1"/>
          <p:nvPr/>
        </p:nvSpPr>
        <p:spPr>
          <a:xfrm>
            <a:off x="18479943" y="2267857"/>
            <a:ext cx="11072381" cy="830956"/>
          </a:xfrm>
          <a:prstGeom prst="rect">
            <a:avLst/>
          </a:prstGeom>
          <a:noFill/>
          <a:ln>
            <a:noFill/>
          </a:ln>
        </p:spPr>
        <p:txBody>
          <a:bodyPr spcFirstLastPara="1" wrap="square" lIns="91400" tIns="45700" rIns="91400" bIns="45700" anchor="t" anchorCtr="0">
            <a:spAutoFit/>
          </a:bodyPr>
          <a:lstStyle/>
          <a:p>
            <a:pPr algn="ctr"/>
            <a:r>
              <a:rPr lang="en-US" sz="4800" b="1">
                <a:latin typeface="NVIDIA Sans"/>
                <a:cs typeface="NVIDIA Sans"/>
                <a:sym typeface="NVIDIA Sans"/>
              </a:rPr>
              <a:t>Near Linear Scaling</a:t>
            </a:r>
            <a:endParaRPr lang="en-US" sz="4800" b="1">
              <a:latin typeface="NVIDIA Sans"/>
              <a:cs typeface="NVIDIA Sans"/>
            </a:endParaRPr>
          </a:p>
        </p:txBody>
      </p:sp>
      <p:sp>
        <p:nvSpPr>
          <p:cNvPr id="40" name="Google Shape;2457;p13">
            <a:extLst>
              <a:ext uri="{FF2B5EF4-FFF2-40B4-BE49-F238E27FC236}">
                <a16:creationId xmlns:a16="http://schemas.microsoft.com/office/drawing/2014/main" id="{3F7F1DF4-CF52-2830-A650-FA20958A7C8D}"/>
              </a:ext>
            </a:extLst>
          </p:cNvPr>
          <p:cNvSpPr txBox="1"/>
          <p:nvPr/>
        </p:nvSpPr>
        <p:spPr>
          <a:xfrm>
            <a:off x="18472885" y="14341067"/>
            <a:ext cx="11071287" cy="1743539"/>
          </a:xfrm>
          <a:prstGeom prst="rect">
            <a:avLst/>
          </a:prstGeom>
          <a:noFill/>
          <a:ln>
            <a:noFill/>
          </a:ln>
        </p:spPr>
        <p:txBody>
          <a:bodyPr spcFirstLastPara="1" wrap="square" lIns="91400" tIns="45700" rIns="91400" bIns="45700" anchor="t" anchorCtr="0">
            <a:noAutofit/>
          </a:bodyPr>
          <a:lstStyle/>
          <a:p>
            <a:pPr marL="0" marR="0" lvl="0" indent="0" algn="ctr" rtl="0">
              <a:lnSpc>
                <a:spcPct val="90000"/>
              </a:lnSpc>
              <a:spcBef>
                <a:spcPts val="0"/>
              </a:spcBef>
              <a:spcAft>
                <a:spcPts val="0"/>
              </a:spcAft>
              <a:buClr>
                <a:schemeClr val="dk2"/>
              </a:buClr>
              <a:buSzPts val="1200"/>
              <a:buFont typeface="Arial"/>
              <a:buNone/>
            </a:pPr>
            <a:r>
              <a:rPr lang="en-US" sz="4000" b="0" i="0" u="none" strike="noStrike" cap="none">
                <a:solidFill>
                  <a:schemeClr val="dk2"/>
                </a:solidFill>
                <a:latin typeface="NVIDIA Sans"/>
                <a:ea typeface="NVIDIA Sans"/>
                <a:cs typeface="NVIDIA Sans"/>
                <a:sym typeface="NVIDIA Sans"/>
              </a:rPr>
              <a:t>Processing time for fuzzy deduplication of </a:t>
            </a:r>
            <a:r>
              <a:rPr lang="en-US" sz="4000">
                <a:solidFill>
                  <a:schemeClr val="dk2"/>
                </a:solidFill>
                <a:latin typeface="NVIDIA Sans"/>
                <a:ea typeface="NVIDIA Sans"/>
                <a:cs typeface="NVIDIA Sans"/>
                <a:sym typeface="NVIDIA Sans"/>
              </a:rPr>
              <a:t>RedPajama-v2 subset (8TB/1.78T tokens)</a:t>
            </a:r>
            <a:endParaRPr lang="en-US">
              <a:solidFill>
                <a:schemeClr val="dk2"/>
              </a:solidFill>
              <a:latin typeface="NVIDIA Sans"/>
              <a:cs typeface="NVIDIA Sans"/>
            </a:endParaRPr>
          </a:p>
        </p:txBody>
      </p:sp>
      <p:sp>
        <p:nvSpPr>
          <p:cNvPr id="42" name="Google Shape;2472;p13">
            <a:extLst>
              <a:ext uri="{FF2B5EF4-FFF2-40B4-BE49-F238E27FC236}">
                <a16:creationId xmlns:a16="http://schemas.microsoft.com/office/drawing/2014/main" id="{B9B5C772-017C-2D8D-C411-5D1195B871C1}"/>
              </a:ext>
            </a:extLst>
          </p:cNvPr>
          <p:cNvSpPr txBox="1"/>
          <p:nvPr/>
        </p:nvSpPr>
        <p:spPr>
          <a:xfrm>
            <a:off x="18487003" y="16334070"/>
            <a:ext cx="11057167" cy="2254888"/>
          </a:xfrm>
          <a:prstGeom prst="rect">
            <a:avLst/>
          </a:prstGeom>
          <a:noFill/>
          <a:ln>
            <a:noFill/>
          </a:ln>
        </p:spPr>
        <p:txBody>
          <a:bodyPr spcFirstLastPara="1" wrap="square" lIns="91400" tIns="91400" rIns="91400" bIns="91400" anchor="t" anchorCtr="0">
            <a:noAutofit/>
          </a:bodyPr>
          <a:lstStyle/>
          <a:p>
            <a:pPr algn="ctr"/>
            <a:r>
              <a:rPr lang="en-US" sz="3600">
                <a:solidFill>
                  <a:srgbClr val="242424"/>
                </a:solidFill>
                <a:latin typeface="NVIDIA Sans"/>
                <a:cs typeface="NVIDIA Sans"/>
                <a:sym typeface="Arial"/>
              </a:rPr>
              <a:t>Scaling on 1, 2, </a:t>
            </a:r>
            <a:r>
              <a:rPr lang="en-US" sz="3600">
                <a:solidFill>
                  <a:srgbClr val="242424"/>
                </a:solidFill>
                <a:latin typeface="NVIDIA Sans"/>
                <a:cs typeface="NVIDIA Sans"/>
              </a:rPr>
              <a:t>3</a:t>
            </a:r>
            <a:r>
              <a:rPr lang="en-US" sz="3600">
                <a:solidFill>
                  <a:srgbClr val="242424"/>
                </a:solidFill>
                <a:latin typeface="NVIDIA Sans"/>
                <a:cs typeface="NVIDIA Sans"/>
                <a:sym typeface="Arial"/>
              </a:rPr>
              <a:t>, </a:t>
            </a:r>
            <a:r>
              <a:rPr lang="en-US" sz="3600">
                <a:solidFill>
                  <a:srgbClr val="242424"/>
                </a:solidFill>
                <a:latin typeface="NVIDIA Sans"/>
                <a:cs typeface="NVIDIA Sans"/>
              </a:rPr>
              <a:t>4 </a:t>
            </a:r>
            <a:r>
              <a:rPr lang="en-US" sz="3600">
                <a:solidFill>
                  <a:srgbClr val="242424"/>
                </a:solidFill>
                <a:latin typeface="NVIDIA Sans"/>
                <a:cs typeface="NVIDIA Sans"/>
                <a:sym typeface="Arial"/>
              </a:rPr>
              <a:t>H100 nodes 80GB</a:t>
            </a:r>
            <a:endParaRPr sz="3600">
              <a:solidFill>
                <a:srgbClr val="242424"/>
              </a:solidFill>
              <a:latin typeface="NVIDIA Sans"/>
              <a:ea typeface="NVIDIA Sans"/>
              <a:cs typeface="NVIDIA Sans"/>
              <a:sym typeface="NVIDIA Sans"/>
            </a:endParaRPr>
          </a:p>
        </p:txBody>
      </p:sp>
      <p:cxnSp>
        <p:nvCxnSpPr>
          <p:cNvPr id="44" name="Straight Connector 43">
            <a:extLst>
              <a:ext uri="{FF2B5EF4-FFF2-40B4-BE49-F238E27FC236}">
                <a16:creationId xmlns:a16="http://schemas.microsoft.com/office/drawing/2014/main" id="{6C9C310D-CA46-5832-D504-CCBEDB8FDE30}"/>
              </a:ext>
            </a:extLst>
          </p:cNvPr>
          <p:cNvCxnSpPr>
            <a:cxnSpLocks/>
          </p:cNvCxnSpPr>
          <p:nvPr/>
        </p:nvCxnSpPr>
        <p:spPr>
          <a:xfrm>
            <a:off x="18515020" y="14033712"/>
            <a:ext cx="1104165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Google Shape;2465;p13">
            <a:extLst>
              <a:ext uri="{FF2B5EF4-FFF2-40B4-BE49-F238E27FC236}">
                <a16:creationId xmlns:a16="http://schemas.microsoft.com/office/drawing/2014/main" id="{3D75F4DD-88BF-FA33-783A-C3137383A47A}"/>
              </a:ext>
            </a:extLst>
          </p:cNvPr>
          <p:cNvCxnSpPr>
            <a:cxnSpLocks/>
          </p:cNvCxnSpPr>
          <p:nvPr/>
        </p:nvCxnSpPr>
        <p:spPr>
          <a:xfrm flipV="1">
            <a:off x="19816521" y="4165552"/>
            <a:ext cx="0" cy="8317297"/>
          </a:xfrm>
          <a:prstGeom prst="straightConnector1">
            <a:avLst/>
          </a:prstGeom>
          <a:noFill/>
          <a:ln w="28575" cap="flat" cmpd="sng">
            <a:solidFill>
              <a:schemeClr val="bg1"/>
            </a:solidFill>
            <a:prstDash val="solid"/>
            <a:round/>
            <a:headEnd type="none" w="sm" len="sm"/>
            <a:tailEnd type="triangle" w="med" len="med"/>
          </a:ln>
        </p:spPr>
      </p:cxnSp>
      <p:sp>
        <p:nvSpPr>
          <p:cNvPr id="48" name="Google Shape;2462;p13">
            <a:extLst>
              <a:ext uri="{FF2B5EF4-FFF2-40B4-BE49-F238E27FC236}">
                <a16:creationId xmlns:a16="http://schemas.microsoft.com/office/drawing/2014/main" id="{FAB0AFDC-4166-1863-A81D-FD89AD013A71}"/>
              </a:ext>
            </a:extLst>
          </p:cNvPr>
          <p:cNvSpPr txBox="1"/>
          <p:nvPr/>
        </p:nvSpPr>
        <p:spPr>
          <a:xfrm rot="16200000">
            <a:off x="15316981" y="7854117"/>
            <a:ext cx="8196802" cy="1011450"/>
          </a:xfrm>
          <a:prstGeom prst="rect">
            <a:avLst/>
          </a:prstGeom>
          <a:noFill/>
          <a:ln>
            <a:noFill/>
          </a:ln>
        </p:spPr>
        <p:txBody>
          <a:bodyPr spcFirstLastPara="1" wrap="square" lIns="22900" tIns="22900" rIns="22900" bIns="22900" anchor="ctr" anchorCtr="0">
            <a:noAutofit/>
          </a:bodyPr>
          <a:lstStyle/>
          <a:p>
            <a:pPr marL="101600" algn="ctr"/>
            <a:r>
              <a:rPr lang="en-US" sz="4000" b="1">
                <a:solidFill>
                  <a:schemeClr val="bg1"/>
                </a:solidFill>
                <a:latin typeface="NVIDIA Sans"/>
                <a:ea typeface="NVIDIA Sans"/>
                <a:cs typeface="NVIDIA Sans"/>
                <a:sym typeface="NVIDIA Sans"/>
              </a:rPr>
              <a:t>Processing Time (hrs)</a:t>
            </a:r>
            <a:endParaRPr lang="en-US" sz="4000" b="1">
              <a:solidFill>
                <a:schemeClr val="bg1"/>
              </a:solidFill>
              <a:latin typeface="NVIDIA Sans"/>
              <a:ea typeface="NVIDIA Sans"/>
              <a:cs typeface="NVIDIA Sans"/>
            </a:endParaRPr>
          </a:p>
        </p:txBody>
      </p:sp>
    </p:spTree>
    <p:extLst>
      <p:ext uri="{BB962C8B-B14F-4D97-AF65-F5344CB8AC3E}">
        <p14:creationId xmlns:p14="http://schemas.microsoft.com/office/powerpoint/2010/main" val="4080892724"/>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C3E4D-1BE5-399E-8476-D6CC16D96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DF464-29FC-FB0F-1834-23485B396A79}"/>
              </a:ext>
            </a:extLst>
          </p:cNvPr>
          <p:cNvSpPr>
            <a:spLocks noGrp="1"/>
          </p:cNvSpPr>
          <p:nvPr>
            <p:ph type="title"/>
          </p:nvPr>
        </p:nvSpPr>
        <p:spPr/>
        <p:txBody>
          <a:bodyPr/>
          <a:lstStyle/>
          <a:p>
            <a:r>
              <a:rPr lang="en-US"/>
              <a:t>Deep Dive: Fuzzy Deduplication</a:t>
            </a:r>
          </a:p>
        </p:txBody>
      </p:sp>
      <p:sp>
        <p:nvSpPr>
          <p:cNvPr id="3" name="Text Placeholder 2">
            <a:extLst>
              <a:ext uri="{FF2B5EF4-FFF2-40B4-BE49-F238E27FC236}">
                <a16:creationId xmlns:a16="http://schemas.microsoft.com/office/drawing/2014/main" id="{7EDFF9CA-71FB-B48D-77EE-17729FF9EFA6}"/>
              </a:ext>
            </a:extLst>
          </p:cNvPr>
          <p:cNvSpPr>
            <a:spLocks noGrp="1"/>
          </p:cNvSpPr>
          <p:nvPr>
            <p:ph type="body" idx="1"/>
          </p:nvPr>
        </p:nvSpPr>
        <p:spPr/>
        <p:txBody>
          <a:bodyPr/>
          <a:lstStyle/>
          <a:p>
            <a:r>
              <a:rPr lang="en-US"/>
              <a:t>Identifying similar documents</a:t>
            </a:r>
          </a:p>
        </p:txBody>
      </p:sp>
      <p:sp>
        <p:nvSpPr>
          <p:cNvPr id="5" name="TextBox 4">
            <a:extLst>
              <a:ext uri="{FF2B5EF4-FFF2-40B4-BE49-F238E27FC236}">
                <a16:creationId xmlns:a16="http://schemas.microsoft.com/office/drawing/2014/main" id="{4969EFA5-79AA-7478-390E-54F236949F46}"/>
              </a:ext>
            </a:extLst>
          </p:cNvPr>
          <p:cNvSpPr txBox="1"/>
          <p:nvPr/>
        </p:nvSpPr>
        <p:spPr>
          <a:xfrm>
            <a:off x="2871051" y="8911840"/>
            <a:ext cx="12573001" cy="3477875"/>
          </a:xfrm>
          <a:prstGeom prst="rect">
            <a:avLst/>
          </a:prstGeom>
          <a:noFill/>
        </p:spPr>
        <p:txBody>
          <a:bodyPr wrap="square" lIns="91440" tIns="45720" rIns="91440" bIns="45720" rtlCol="0" anchor="t">
            <a:spAutoFit/>
          </a:bodyPr>
          <a:lstStyle/>
          <a:p>
            <a:pPr rtl="0">
              <a:spcBef>
                <a:spcPts val="3000"/>
              </a:spcBef>
              <a:buNone/>
            </a:pPr>
            <a:r>
              <a:rPr lang="en-US" sz="4400" b="0" i="0" u="none" strike="noStrike">
                <a:solidFill>
                  <a:srgbClr val="000000"/>
                </a:solidFill>
                <a:effectLst/>
                <a:latin typeface="NVIDIA Sans"/>
                <a:cs typeface="NVIDIA Sans"/>
              </a:rPr>
              <a:t>Document: </a:t>
            </a:r>
            <a:r>
              <a:rPr lang="en-US" sz="4400" b="0" i="0" u="none" strike="noStrike">
                <a:solidFill>
                  <a:srgbClr val="000000"/>
                </a:solidFill>
                <a:effectLst/>
                <a:highlight>
                  <a:srgbClr val="B6D7A9"/>
                </a:highlight>
                <a:latin typeface="NVIDIA Sans"/>
                <a:cs typeface="NVIDIA Sans"/>
              </a:rPr>
              <a:t>“We the People of the United States, in Order to form a more perfect Union, establish Justice…”</a:t>
            </a:r>
            <a:endParaRPr lang="en-US" sz="4400" b="0">
              <a:effectLst/>
              <a:highlight>
                <a:srgbClr val="B6D7A9"/>
              </a:highlight>
              <a:latin typeface="NVIDIA Sans"/>
              <a:cs typeface="NVIDIA Sans"/>
            </a:endParaRPr>
          </a:p>
          <a:p>
            <a:pPr>
              <a:buNone/>
            </a:pPr>
            <a:br>
              <a:rPr lang="en-US" sz="4400">
                <a:highlight>
                  <a:srgbClr val="FFFF00"/>
                </a:highlight>
                <a:latin typeface="NVIDIA Sans" panose="020B0503020203020204" pitchFamily="34" charset="0"/>
                <a:cs typeface="NVIDIA Sans" panose="020B0503020203020204" pitchFamily="34" charset="0"/>
              </a:rPr>
            </a:br>
            <a:endParaRPr lang="en-US" sz="4400">
              <a:highlight>
                <a:srgbClr val="FFFF00"/>
              </a:highlight>
              <a:latin typeface="NVIDIA Sans" panose="020B0503020203020204" pitchFamily="34" charset="0"/>
              <a:cs typeface="NVIDIA Sans" panose="020B0503020203020204" pitchFamily="34" charset="0"/>
            </a:endParaRPr>
          </a:p>
        </p:txBody>
      </p:sp>
      <p:sp>
        <p:nvSpPr>
          <p:cNvPr id="6" name="TextBox 5">
            <a:extLst>
              <a:ext uri="{FF2B5EF4-FFF2-40B4-BE49-F238E27FC236}">
                <a16:creationId xmlns:a16="http://schemas.microsoft.com/office/drawing/2014/main" id="{45AF35C0-9E11-1346-F26F-02F1559C93A1}"/>
              </a:ext>
            </a:extLst>
          </p:cNvPr>
          <p:cNvSpPr txBox="1"/>
          <p:nvPr/>
        </p:nvSpPr>
        <p:spPr>
          <a:xfrm>
            <a:off x="20139020" y="6091229"/>
            <a:ext cx="12573001" cy="9079409"/>
          </a:xfrm>
          <a:prstGeom prst="rect">
            <a:avLst/>
          </a:prstGeom>
          <a:noFill/>
        </p:spPr>
        <p:txBody>
          <a:bodyPr wrap="square" lIns="91440" tIns="45720" rIns="91440" bIns="45720" rtlCol="0" anchor="t">
            <a:spAutoFit/>
          </a:bodyPr>
          <a:lstStyle/>
          <a:p>
            <a:pPr rtl="0">
              <a:spcBef>
                <a:spcPts val="3000"/>
              </a:spcBef>
              <a:buNone/>
            </a:pPr>
            <a:r>
              <a:rPr lang="en-US" sz="4400" b="0" i="0" u="none" strike="noStrike">
                <a:solidFill>
                  <a:srgbClr val="000000"/>
                </a:solidFill>
                <a:effectLst/>
                <a:latin typeface="NVIDIA Sans"/>
                <a:cs typeface="NVIDIA Sans"/>
              </a:rPr>
              <a:t>Exact Duplicate: “</a:t>
            </a:r>
            <a:r>
              <a:rPr lang="en-US" sz="4400" b="0" i="0" u="none" strike="noStrike">
                <a:solidFill>
                  <a:srgbClr val="000000"/>
                </a:solidFill>
                <a:effectLst/>
                <a:highlight>
                  <a:srgbClr val="B6D7A9"/>
                </a:highlight>
                <a:latin typeface="NVIDIA Sans"/>
                <a:cs typeface="NVIDIA Sans"/>
              </a:rPr>
              <a:t>We the People of the United States, in Order to form a more perfect Union, establish Justice…</a:t>
            </a:r>
            <a:r>
              <a:rPr lang="en-US" sz="4400" b="0" i="0" u="none" strike="noStrike">
                <a:solidFill>
                  <a:srgbClr val="000000"/>
                </a:solidFill>
                <a:effectLst/>
                <a:latin typeface="NVIDIA Sans"/>
                <a:cs typeface="NVIDIA Sans"/>
              </a:rPr>
              <a:t>”</a:t>
            </a:r>
          </a:p>
          <a:p>
            <a:pPr rtl="0">
              <a:spcBef>
                <a:spcPts val="3000"/>
              </a:spcBef>
              <a:buNone/>
            </a:pPr>
            <a:endParaRPr lang="en-US" sz="4400" b="0" i="0" u="none" strike="noStrike">
              <a:solidFill>
                <a:srgbClr val="000000"/>
              </a:solidFill>
              <a:effectLst/>
              <a:latin typeface="NVIDIA Sans" panose="020B0503020203020204" pitchFamily="34" charset="0"/>
              <a:cs typeface="NVIDIA Sans" panose="020B0503020203020204" pitchFamily="34" charset="0"/>
            </a:endParaRPr>
          </a:p>
          <a:p>
            <a:pPr rtl="0">
              <a:spcBef>
                <a:spcPts val="3000"/>
              </a:spcBef>
              <a:buNone/>
            </a:pPr>
            <a:r>
              <a:rPr lang="en-US" sz="4400" b="0" i="0" u="none" strike="noStrike">
                <a:solidFill>
                  <a:srgbClr val="000000"/>
                </a:solidFill>
                <a:effectLst/>
                <a:latin typeface="NVIDIA Sans"/>
                <a:cs typeface="NVIDIA Sans"/>
              </a:rPr>
              <a:t>Fuzzy Duplicate: “</a:t>
            </a:r>
            <a:r>
              <a:rPr lang="en-US" sz="4400" b="0" i="0" u="none" strike="noStrike">
                <a:solidFill>
                  <a:srgbClr val="000000"/>
                </a:solidFill>
                <a:effectLst/>
                <a:highlight>
                  <a:srgbClr val="EA9999"/>
                </a:highlight>
                <a:latin typeface="NVIDIA Sans"/>
                <a:cs typeface="NVIDIA Sans"/>
              </a:rPr>
              <a:t>Here is the US Constitution.</a:t>
            </a:r>
            <a:r>
              <a:rPr lang="en-US" sz="4400" b="0" i="0" u="none" strike="noStrike">
                <a:solidFill>
                  <a:srgbClr val="000000"/>
                </a:solidFill>
                <a:effectLst/>
                <a:highlight>
                  <a:srgbClr val="B6D7A9"/>
                </a:highlight>
                <a:latin typeface="NVIDIA Sans"/>
                <a:cs typeface="NVIDIA Sans"/>
              </a:rPr>
              <a:t> We the People of the United States, in Order to form a more perfect Union, </a:t>
            </a:r>
            <a:r>
              <a:rPr lang="en-US" sz="4400" b="0" i="0" u="none" strike="noStrike">
                <a:solidFill>
                  <a:srgbClr val="000000"/>
                </a:solidFill>
                <a:effectLst/>
                <a:highlight>
                  <a:srgbClr val="EA9999"/>
                </a:highlight>
                <a:latin typeface="NVIDIA Sans"/>
                <a:cs typeface="NVIDIA Sans"/>
              </a:rPr>
              <a:t>ensure </a:t>
            </a:r>
            <a:r>
              <a:rPr lang="en-US" sz="4400" b="0" i="0" u="none" strike="noStrike">
                <a:solidFill>
                  <a:srgbClr val="000000"/>
                </a:solidFill>
                <a:effectLst/>
                <a:highlight>
                  <a:srgbClr val="B6D7A9"/>
                </a:highlight>
                <a:latin typeface="NVIDIA Sans"/>
                <a:cs typeface="NVIDIA Sans"/>
              </a:rPr>
              <a:t>Justice…”</a:t>
            </a:r>
          </a:p>
          <a:p>
            <a:pPr rtl="0">
              <a:spcBef>
                <a:spcPts val="3000"/>
              </a:spcBef>
              <a:buNone/>
            </a:pPr>
            <a:endParaRPr lang="en-US" sz="4400">
              <a:highlight>
                <a:srgbClr val="FFFF00"/>
              </a:highlight>
              <a:latin typeface="NVIDIA Sans" panose="020B0503020203020204" pitchFamily="34" charset="0"/>
              <a:cs typeface="NVIDIA Sans" panose="020B0503020203020204" pitchFamily="34" charset="0"/>
            </a:endParaRPr>
          </a:p>
          <a:p>
            <a:pPr rtl="0">
              <a:spcBef>
                <a:spcPts val="3000"/>
              </a:spcBef>
              <a:buNone/>
            </a:pPr>
            <a:r>
              <a:rPr lang="en-US" sz="4400">
                <a:solidFill>
                  <a:sysClr val="windowText" lastClr="000000"/>
                </a:solidFill>
                <a:latin typeface="NVIDIA Sans"/>
                <a:cs typeface="NVIDIA Sans"/>
              </a:rPr>
              <a:t>Fuzzy Duplicate: </a:t>
            </a:r>
            <a:r>
              <a:rPr lang="en-US" sz="4400">
                <a:solidFill>
                  <a:sysClr val="windowText" lastClr="000000"/>
                </a:solidFill>
                <a:highlight>
                  <a:srgbClr val="B6D7A9"/>
                </a:highlight>
                <a:latin typeface="NVIDIA Sans"/>
                <a:cs typeface="NVIDIA Sans"/>
              </a:rPr>
              <a:t>“We the People of the United States, in Order </a:t>
            </a:r>
            <a:r>
              <a:rPr lang="en-US" sz="4400">
                <a:solidFill>
                  <a:sysClr val="windowText" lastClr="000000"/>
                </a:solidFill>
                <a:highlight>
                  <a:srgbClr val="FFE599"/>
                </a:highlight>
                <a:latin typeface="NVIDIA Sans"/>
                <a:cs typeface="NVIDIA Sans"/>
              </a:rPr>
              <a:t>to ensure Justice and domestic tranquility…”</a:t>
            </a:r>
          </a:p>
        </p:txBody>
      </p:sp>
    </p:spTree>
    <p:extLst>
      <p:ext uri="{BB962C8B-B14F-4D97-AF65-F5344CB8AC3E}">
        <p14:creationId xmlns:p14="http://schemas.microsoft.com/office/powerpoint/2010/main" val="2805308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929E-619B-2D4E-665D-3DF9A148FBA4}"/>
              </a:ext>
            </a:extLst>
          </p:cNvPr>
          <p:cNvSpPr>
            <a:spLocks noGrp="1"/>
          </p:cNvSpPr>
          <p:nvPr>
            <p:ph type="title"/>
          </p:nvPr>
        </p:nvSpPr>
        <p:spPr/>
        <p:txBody>
          <a:bodyPr/>
          <a:lstStyle/>
          <a:p>
            <a:r>
              <a:rPr lang="en-IN" dirty="0"/>
              <a:t>Min-hashing</a:t>
            </a:r>
          </a:p>
        </p:txBody>
      </p:sp>
      <p:sp>
        <p:nvSpPr>
          <p:cNvPr id="3" name="Text Placeholder 2">
            <a:extLst>
              <a:ext uri="{FF2B5EF4-FFF2-40B4-BE49-F238E27FC236}">
                <a16:creationId xmlns:a16="http://schemas.microsoft.com/office/drawing/2014/main" id="{CA4A78DC-58EA-1D31-C74F-5A39CB7FC200}"/>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92FC1470-5591-0E40-600E-1BE390032A76}"/>
              </a:ext>
            </a:extLst>
          </p:cNvPr>
          <p:cNvSpPr>
            <a:spLocks noGrp="1"/>
          </p:cNvSpPr>
          <p:nvPr>
            <p:ph type="body" idx="2"/>
          </p:nvPr>
        </p:nvSpPr>
        <p:spPr/>
        <p:txBody>
          <a:bodyPr/>
          <a:lstStyle/>
          <a:p>
            <a:endParaRPr lang="en-IN"/>
          </a:p>
        </p:txBody>
      </p:sp>
      <p:pic>
        <p:nvPicPr>
          <p:cNvPr id="3074" name="Picture 2">
            <a:extLst>
              <a:ext uri="{FF2B5EF4-FFF2-40B4-BE49-F238E27FC236}">
                <a16:creationId xmlns:a16="http://schemas.microsoft.com/office/drawing/2014/main" id="{27DF0E85-FFB8-C94B-3C76-2A1832B48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3671" y="4434243"/>
            <a:ext cx="21368658" cy="152447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576E13-1169-2AC9-68F4-CDD7E2E37A36}"/>
              </a:ext>
            </a:extLst>
          </p:cNvPr>
          <p:cNvSpPr txBox="1"/>
          <p:nvPr/>
        </p:nvSpPr>
        <p:spPr>
          <a:xfrm>
            <a:off x="17700171" y="19591323"/>
            <a:ext cx="16916400" cy="584775"/>
          </a:xfrm>
          <a:prstGeom prst="rect">
            <a:avLst/>
          </a:prstGeom>
          <a:noFill/>
        </p:spPr>
        <p:txBody>
          <a:bodyPr wrap="square" rtlCol="0">
            <a:spAutoFit/>
          </a:bodyPr>
          <a:lstStyle/>
          <a:p>
            <a:pPr algn="ctr"/>
            <a:r>
              <a:rPr lang="en-IN" sz="3200" dirty="0" err="1">
                <a:solidFill>
                  <a:schemeClr val="bg1"/>
                </a:solidFill>
                <a:latin typeface="NVIDIA Sans" panose="020B0503020203020204" pitchFamily="34" charset="0"/>
                <a:cs typeface="NVIDIA Sans" panose="020B0503020203020204" pitchFamily="34" charset="0"/>
              </a:rPr>
              <a:t>Src</a:t>
            </a:r>
            <a:r>
              <a:rPr lang="en-IN" sz="3200" dirty="0">
                <a:solidFill>
                  <a:schemeClr val="bg1"/>
                </a:solidFill>
                <a:latin typeface="NVIDIA Sans" panose="020B0503020203020204" pitchFamily="34" charset="0"/>
                <a:cs typeface="NVIDIA Sans" panose="020B0503020203020204" pitchFamily="34" charset="0"/>
              </a:rPr>
              <a:t>: </a:t>
            </a:r>
            <a:r>
              <a:rPr lang="en-US" sz="3200" dirty="0">
                <a:hlinkClick r:id="rId3"/>
              </a:rPr>
              <a:t>https://mrhasankthse.github.io/riz/2020/03/19/Minhash-and-LSH.html</a:t>
            </a:r>
            <a:endParaRPr lang="en-IN" sz="3200" dirty="0" err="1">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849815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842FF-728A-7A18-15E7-A4E56A9C00B6}"/>
              </a:ext>
            </a:extLst>
          </p:cNvPr>
          <p:cNvSpPr>
            <a:spLocks noGrp="1"/>
          </p:cNvSpPr>
          <p:nvPr>
            <p:ph type="title"/>
          </p:nvPr>
        </p:nvSpPr>
        <p:spPr/>
        <p:txBody>
          <a:bodyPr/>
          <a:lstStyle/>
          <a:p>
            <a:r>
              <a:rPr lang="en-IN" dirty="0"/>
              <a:t>Signatures over hash buckets</a:t>
            </a:r>
          </a:p>
        </p:txBody>
      </p:sp>
      <p:sp>
        <p:nvSpPr>
          <p:cNvPr id="3" name="Text Placeholder 2">
            <a:extLst>
              <a:ext uri="{FF2B5EF4-FFF2-40B4-BE49-F238E27FC236}">
                <a16:creationId xmlns:a16="http://schemas.microsoft.com/office/drawing/2014/main" id="{8F9127AD-9A61-D874-3A01-3D737801117C}"/>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EF495AE3-B83A-E788-86A6-22D5C7DB59FC}"/>
              </a:ext>
            </a:extLst>
          </p:cNvPr>
          <p:cNvSpPr>
            <a:spLocks noGrp="1"/>
          </p:cNvSpPr>
          <p:nvPr>
            <p:ph type="body" idx="2"/>
          </p:nvPr>
        </p:nvSpPr>
        <p:spPr/>
        <p:txBody>
          <a:bodyPr/>
          <a:lstStyle/>
          <a:p>
            <a:endParaRPr lang="en-IN"/>
          </a:p>
        </p:txBody>
      </p:sp>
      <p:pic>
        <p:nvPicPr>
          <p:cNvPr id="1026" name="Picture 2">
            <a:extLst>
              <a:ext uri="{FF2B5EF4-FFF2-40B4-BE49-F238E27FC236}">
                <a16:creationId xmlns:a16="http://schemas.microsoft.com/office/drawing/2014/main" id="{B7260FA2-8016-EF5B-47F2-E5B70786C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2487168"/>
            <a:ext cx="17928771" cy="171041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151237-20E3-72E2-7A42-0915BC28AD43}"/>
              </a:ext>
            </a:extLst>
          </p:cNvPr>
          <p:cNvSpPr txBox="1"/>
          <p:nvPr/>
        </p:nvSpPr>
        <p:spPr>
          <a:xfrm>
            <a:off x="17700171" y="19591323"/>
            <a:ext cx="16916400" cy="584775"/>
          </a:xfrm>
          <a:prstGeom prst="rect">
            <a:avLst/>
          </a:prstGeom>
          <a:noFill/>
        </p:spPr>
        <p:txBody>
          <a:bodyPr wrap="square" rtlCol="0">
            <a:spAutoFit/>
          </a:bodyPr>
          <a:lstStyle/>
          <a:p>
            <a:pPr algn="ctr"/>
            <a:r>
              <a:rPr lang="en-IN" sz="3200" dirty="0" err="1">
                <a:solidFill>
                  <a:schemeClr val="bg1"/>
                </a:solidFill>
                <a:latin typeface="NVIDIA Sans" panose="020B0503020203020204" pitchFamily="34" charset="0"/>
                <a:cs typeface="NVIDIA Sans" panose="020B0503020203020204" pitchFamily="34" charset="0"/>
              </a:rPr>
              <a:t>Src</a:t>
            </a:r>
            <a:r>
              <a:rPr lang="en-IN" sz="3200" dirty="0">
                <a:solidFill>
                  <a:schemeClr val="bg1"/>
                </a:solidFill>
                <a:latin typeface="NVIDIA Sans" panose="020B0503020203020204" pitchFamily="34" charset="0"/>
                <a:cs typeface="NVIDIA Sans" panose="020B0503020203020204" pitchFamily="34" charset="0"/>
              </a:rPr>
              <a:t>: </a:t>
            </a:r>
            <a:r>
              <a:rPr lang="en-US" sz="3200" dirty="0">
                <a:hlinkClick r:id="rId4"/>
              </a:rPr>
              <a:t>https://mrhasankthse.github.io/riz/2020/03/19/Minhash-and-LSH.html</a:t>
            </a:r>
            <a:endParaRPr lang="en-IN" sz="3200" dirty="0" err="1">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1817741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6DA7E-5FFF-CBD6-BEF5-45FC05974F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D6ED0C-728C-4D4C-FC0A-4093AD890766}"/>
              </a:ext>
            </a:extLst>
          </p:cNvPr>
          <p:cNvSpPr>
            <a:spLocks noGrp="1"/>
          </p:cNvSpPr>
          <p:nvPr>
            <p:ph type="title"/>
          </p:nvPr>
        </p:nvSpPr>
        <p:spPr/>
        <p:txBody>
          <a:bodyPr/>
          <a:lstStyle/>
          <a:p>
            <a:r>
              <a:rPr lang="en-US"/>
              <a:t>Deep Dive: Fuzzy Deduplication</a:t>
            </a:r>
          </a:p>
        </p:txBody>
      </p:sp>
      <p:sp>
        <p:nvSpPr>
          <p:cNvPr id="3" name="Text Placeholder 2">
            <a:extLst>
              <a:ext uri="{FF2B5EF4-FFF2-40B4-BE49-F238E27FC236}">
                <a16:creationId xmlns:a16="http://schemas.microsoft.com/office/drawing/2014/main" id="{D5610838-E057-9542-5B1A-BDB92608D3C2}"/>
              </a:ext>
            </a:extLst>
          </p:cNvPr>
          <p:cNvSpPr>
            <a:spLocks noGrp="1"/>
          </p:cNvSpPr>
          <p:nvPr>
            <p:ph type="body" idx="1"/>
          </p:nvPr>
        </p:nvSpPr>
        <p:spPr/>
        <p:txBody>
          <a:bodyPr/>
          <a:lstStyle/>
          <a:p>
            <a:r>
              <a:rPr lang="en-US"/>
              <a:t>Min-Hashing and </a:t>
            </a:r>
            <a:r>
              <a:rPr lang="en-US" err="1"/>
              <a:t>Bucketization</a:t>
            </a:r>
            <a:endParaRPr lang="en-US"/>
          </a:p>
        </p:txBody>
      </p:sp>
      <p:sp>
        <p:nvSpPr>
          <p:cNvPr id="5" name="TextBox 4">
            <a:extLst>
              <a:ext uri="{FF2B5EF4-FFF2-40B4-BE49-F238E27FC236}">
                <a16:creationId xmlns:a16="http://schemas.microsoft.com/office/drawing/2014/main" id="{A715E7F9-C424-A876-5EEC-14D9EEC3D15C}"/>
              </a:ext>
            </a:extLst>
          </p:cNvPr>
          <p:cNvSpPr txBox="1"/>
          <p:nvPr/>
        </p:nvSpPr>
        <p:spPr>
          <a:xfrm>
            <a:off x="2483285" y="4329087"/>
            <a:ext cx="20443371" cy="4154984"/>
          </a:xfrm>
          <a:prstGeom prst="rect">
            <a:avLst/>
          </a:prstGeom>
          <a:noFill/>
        </p:spPr>
        <p:txBody>
          <a:bodyPr wrap="square" lIns="91440" tIns="45720" rIns="91440" bIns="45720" rtlCol="0" anchor="t">
            <a:spAutoFit/>
          </a:bodyPr>
          <a:lstStyle/>
          <a:p>
            <a:pPr>
              <a:spcBef>
                <a:spcPts val="3000"/>
              </a:spcBef>
            </a:pPr>
            <a:r>
              <a:rPr lang="en-US" sz="4400">
                <a:solidFill>
                  <a:sysClr val="windowText" lastClr="000000"/>
                </a:solidFill>
                <a:latin typeface="NVIDIA Sans"/>
                <a:cs typeface="NVIDIA Sans"/>
              </a:rPr>
              <a:t>Document 1: </a:t>
            </a:r>
            <a:r>
              <a:rPr lang="en-US" sz="4400" b="0" i="0" u="none" strike="noStrike">
                <a:solidFill>
                  <a:sysClr val="windowText" lastClr="000000"/>
                </a:solidFill>
                <a:effectLst/>
                <a:highlight>
                  <a:srgbClr val="B6D7A9"/>
                </a:highlight>
                <a:latin typeface="NVIDIA Sans"/>
                <a:cs typeface="NVIDIA Sans"/>
              </a:rPr>
              <a:t>“We the People of the United States, in </a:t>
            </a:r>
            <a:r>
              <a:rPr lang="en-US" sz="4400">
                <a:solidFill>
                  <a:sysClr val="windowText" lastClr="000000"/>
                </a:solidFill>
                <a:highlight>
                  <a:srgbClr val="B6D7A9"/>
                </a:highlight>
                <a:latin typeface="NVIDIA Sans"/>
                <a:cs typeface="NVIDIA Sans"/>
              </a:rPr>
              <a:t>O</a:t>
            </a:r>
            <a:r>
              <a:rPr lang="en-US" sz="4400" b="0" i="0" u="none" strike="noStrike">
                <a:solidFill>
                  <a:sysClr val="windowText" lastClr="000000"/>
                </a:solidFill>
                <a:effectLst/>
                <a:highlight>
                  <a:srgbClr val="B6D7A9"/>
                </a:highlight>
                <a:latin typeface="NVIDIA Sans"/>
                <a:cs typeface="NVIDIA Sans"/>
              </a:rPr>
              <a:t>rder to form a more perfect Union, establish </a:t>
            </a:r>
            <a:r>
              <a:rPr lang="en-US" sz="4400">
                <a:solidFill>
                  <a:sysClr val="windowText" lastClr="000000"/>
                </a:solidFill>
                <a:highlight>
                  <a:srgbClr val="B6D7A9"/>
                </a:highlight>
                <a:latin typeface="NVIDIA Sans"/>
                <a:cs typeface="NVIDIA Sans"/>
              </a:rPr>
              <a:t>Justice, ensure domestic Tranquility, provide for the common defense, promote the general Welfare, and secure the Blessings of Liberty...”</a:t>
            </a:r>
          </a:p>
          <a:p>
            <a:pPr>
              <a:buNone/>
            </a:pPr>
            <a:br>
              <a:rPr lang="en-US" sz="4400">
                <a:highlight>
                  <a:srgbClr val="FFFF00"/>
                </a:highlight>
                <a:latin typeface="NVIDIA Sans" panose="020B0503020203020204" pitchFamily="34" charset="0"/>
                <a:cs typeface="NVIDIA Sans" panose="020B0503020203020204" pitchFamily="34" charset="0"/>
              </a:rPr>
            </a:br>
            <a:endParaRPr lang="en-US" sz="4400">
              <a:highlight>
                <a:srgbClr val="FFFF00"/>
              </a:highlight>
              <a:latin typeface="NVIDIA Sans" panose="020B0503020203020204" pitchFamily="34" charset="0"/>
              <a:cs typeface="NVIDIA Sans" panose="020B0503020203020204" pitchFamily="34" charset="0"/>
            </a:endParaRPr>
          </a:p>
        </p:txBody>
      </p:sp>
      <p:sp>
        <p:nvSpPr>
          <p:cNvPr id="4" name="Trapezoid 3">
            <a:extLst>
              <a:ext uri="{FF2B5EF4-FFF2-40B4-BE49-F238E27FC236}">
                <a16:creationId xmlns:a16="http://schemas.microsoft.com/office/drawing/2014/main" id="{C12A7FF5-3CF3-3E21-251C-C1E1E6347BB9}"/>
              </a:ext>
            </a:extLst>
          </p:cNvPr>
          <p:cNvSpPr/>
          <p:nvPr/>
        </p:nvSpPr>
        <p:spPr>
          <a:xfrm rot="10800000">
            <a:off x="1242315" y="12995023"/>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011ED68F-0AE8-6409-C539-C9F02A5C887D}"/>
              </a:ext>
            </a:extLst>
          </p:cNvPr>
          <p:cNvSpPr/>
          <p:nvPr/>
        </p:nvSpPr>
        <p:spPr>
          <a:xfrm rot="10800000">
            <a:off x="6541611" y="12995023"/>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F8E22791-97EF-B5BA-7ED8-398E53D96033}"/>
              </a:ext>
            </a:extLst>
          </p:cNvPr>
          <p:cNvSpPr/>
          <p:nvPr/>
        </p:nvSpPr>
        <p:spPr>
          <a:xfrm rot="10800000">
            <a:off x="11964744" y="12995023"/>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DBBCA61F-F4BB-3F30-7E4C-86B2528608FC}"/>
              </a:ext>
            </a:extLst>
          </p:cNvPr>
          <p:cNvSpPr/>
          <p:nvPr/>
        </p:nvSpPr>
        <p:spPr>
          <a:xfrm rot="10800000">
            <a:off x="17747778" y="13307878"/>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59791BC-35CE-B7FF-5F3E-379D13CE1753}"/>
              </a:ext>
            </a:extLst>
          </p:cNvPr>
          <p:cNvCxnSpPr>
            <a:cxnSpLocks/>
          </p:cNvCxnSpPr>
          <p:nvPr/>
        </p:nvCxnSpPr>
        <p:spPr>
          <a:xfrm flipH="1">
            <a:off x="3536987" y="6764943"/>
            <a:ext cx="4424534" cy="6230080"/>
          </a:xfrm>
          <a:prstGeom prst="straightConnector1">
            <a:avLst/>
          </a:prstGeom>
          <a:ln w="63500" cap="flat">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89133C-6C16-DEB4-6490-F388E5A7807E}"/>
              </a:ext>
            </a:extLst>
          </p:cNvPr>
          <p:cNvCxnSpPr>
            <a:cxnSpLocks/>
          </p:cNvCxnSpPr>
          <p:nvPr/>
        </p:nvCxnSpPr>
        <p:spPr>
          <a:xfrm>
            <a:off x="12704970" y="6438421"/>
            <a:ext cx="6836566" cy="6869457"/>
          </a:xfrm>
          <a:prstGeom prst="straightConnector1">
            <a:avLst/>
          </a:prstGeom>
          <a:ln w="63500" cap="flat">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AB6A0C-3CD7-224A-5F02-60672885837B}"/>
              </a:ext>
            </a:extLst>
          </p:cNvPr>
          <p:cNvSpPr txBox="1"/>
          <p:nvPr/>
        </p:nvSpPr>
        <p:spPr>
          <a:xfrm>
            <a:off x="2042415" y="18249538"/>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a:t>
            </a:r>
            <a:r>
              <a:rPr lang="en-US" sz="4400">
                <a:latin typeface="NVIDIA Sans" panose="020B0503020203020204" pitchFamily="34" charset="0"/>
                <a:cs typeface="NVIDIA Sans" panose="020B0503020203020204" pitchFamily="34" charset="0"/>
              </a:rPr>
              <a:t> </a:t>
            </a:r>
            <a:r>
              <a:rPr lang="en-US" sz="4400">
                <a:solidFill>
                  <a:sysClr val="windowText" lastClr="000000"/>
                </a:solidFill>
                <a:latin typeface="NVIDIA Sans" panose="020B0503020203020204" pitchFamily="34" charset="0"/>
                <a:cs typeface="NVIDIA Sans" panose="020B0503020203020204" pitchFamily="34" charset="0"/>
              </a:rPr>
              <a:t>#1</a:t>
            </a:r>
          </a:p>
        </p:txBody>
      </p:sp>
      <p:sp>
        <p:nvSpPr>
          <p:cNvPr id="18" name="TextBox 17">
            <a:extLst>
              <a:ext uri="{FF2B5EF4-FFF2-40B4-BE49-F238E27FC236}">
                <a16:creationId xmlns:a16="http://schemas.microsoft.com/office/drawing/2014/main" id="{537F2B4D-8FD5-DBB1-0AC2-64BF68B5AA72}"/>
              </a:ext>
            </a:extLst>
          </p:cNvPr>
          <p:cNvSpPr txBox="1"/>
          <p:nvPr/>
        </p:nvSpPr>
        <p:spPr>
          <a:xfrm>
            <a:off x="7026710" y="18273684"/>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#2</a:t>
            </a:r>
          </a:p>
        </p:txBody>
      </p:sp>
      <p:sp>
        <p:nvSpPr>
          <p:cNvPr id="19" name="TextBox 18">
            <a:extLst>
              <a:ext uri="{FF2B5EF4-FFF2-40B4-BE49-F238E27FC236}">
                <a16:creationId xmlns:a16="http://schemas.microsoft.com/office/drawing/2014/main" id="{E4B19CCA-674E-8E0F-126F-C76AC2A8A5D0}"/>
              </a:ext>
            </a:extLst>
          </p:cNvPr>
          <p:cNvSpPr txBox="1"/>
          <p:nvPr/>
        </p:nvSpPr>
        <p:spPr>
          <a:xfrm>
            <a:off x="12976433" y="18273684"/>
            <a:ext cx="3135085" cy="769441"/>
          </a:xfrm>
          <a:prstGeom prst="rect">
            <a:avLst/>
          </a:prstGeom>
          <a:noFill/>
        </p:spPr>
        <p:txBody>
          <a:bodyPr wrap="square" rtlCol="0">
            <a:spAutoFit/>
          </a:bodyPr>
          <a:lstStyle/>
          <a:p>
            <a:pPr algn="ctr"/>
            <a:r>
              <a:rPr lang="en-US" sz="4400" dirty="0">
                <a:solidFill>
                  <a:sysClr val="windowText" lastClr="000000"/>
                </a:solidFill>
                <a:latin typeface="NVIDIA Sans" panose="020B0503020203020204" pitchFamily="34" charset="0"/>
                <a:cs typeface="NVIDIA Sans" panose="020B0503020203020204" pitchFamily="34" charset="0"/>
              </a:rPr>
              <a:t>Bucket #3</a:t>
            </a:r>
          </a:p>
        </p:txBody>
      </p:sp>
      <p:sp>
        <p:nvSpPr>
          <p:cNvPr id="20" name="TextBox 19">
            <a:extLst>
              <a:ext uri="{FF2B5EF4-FFF2-40B4-BE49-F238E27FC236}">
                <a16:creationId xmlns:a16="http://schemas.microsoft.com/office/drawing/2014/main" id="{BD6A3D7D-519D-17CF-5CD4-B273CF219BAD}"/>
              </a:ext>
            </a:extLst>
          </p:cNvPr>
          <p:cNvSpPr txBox="1"/>
          <p:nvPr/>
        </p:nvSpPr>
        <p:spPr>
          <a:xfrm>
            <a:off x="18060742" y="18273684"/>
            <a:ext cx="3135085" cy="769441"/>
          </a:xfrm>
          <a:prstGeom prst="rect">
            <a:avLst/>
          </a:prstGeom>
          <a:noFill/>
        </p:spPr>
        <p:txBody>
          <a:bodyPr wrap="square" rtlCol="0">
            <a:spAutoFit/>
          </a:bodyPr>
          <a:lstStyle/>
          <a:p>
            <a:pPr algn="ctr"/>
            <a:r>
              <a:rPr lang="en-US" sz="4400" dirty="0">
                <a:solidFill>
                  <a:sysClr val="windowText" lastClr="000000"/>
                </a:solidFill>
                <a:latin typeface="NVIDIA Sans" panose="020B0503020203020204" pitchFamily="34" charset="0"/>
                <a:cs typeface="NVIDIA Sans" panose="020B0503020203020204" pitchFamily="34" charset="0"/>
              </a:rPr>
              <a:t>Bucket #4</a:t>
            </a:r>
          </a:p>
        </p:txBody>
      </p:sp>
      <p:sp>
        <p:nvSpPr>
          <p:cNvPr id="21" name="TextBox 20">
            <a:extLst>
              <a:ext uri="{FF2B5EF4-FFF2-40B4-BE49-F238E27FC236}">
                <a16:creationId xmlns:a16="http://schemas.microsoft.com/office/drawing/2014/main" id="{618CAB7F-57C6-2075-6084-41A2F3C82D75}"/>
              </a:ext>
            </a:extLst>
          </p:cNvPr>
          <p:cNvSpPr txBox="1"/>
          <p:nvPr/>
        </p:nvSpPr>
        <p:spPr>
          <a:xfrm>
            <a:off x="2054660" y="13596588"/>
            <a:ext cx="3437164" cy="646331"/>
          </a:xfrm>
          <a:prstGeom prst="rect">
            <a:avLst/>
          </a:prstGeom>
          <a:noFill/>
        </p:spPr>
        <p:txBody>
          <a:bodyPr wrap="square" rtlCol="0">
            <a:spAutoFit/>
          </a:bodyPr>
          <a:lstStyle/>
          <a:p>
            <a:pPr algn="ctr"/>
            <a:r>
              <a:rPr lang="en-US" sz="3600" dirty="0">
                <a:solidFill>
                  <a:sysClr val="windowText" lastClr="000000"/>
                </a:solidFill>
                <a:latin typeface="NVIDIA Sans" panose="020B0503020203020204" pitchFamily="34" charset="0"/>
                <a:cs typeface="NVIDIA Sans" panose="020B0503020203020204" pitchFamily="34" charset="0"/>
              </a:rPr>
              <a:t>Document</a:t>
            </a:r>
            <a:r>
              <a:rPr lang="en-US" sz="3600" dirty="0">
                <a:latin typeface="NVIDIA Sans" panose="020B0503020203020204" pitchFamily="34" charset="0"/>
                <a:cs typeface="NVIDIA Sans" panose="020B0503020203020204" pitchFamily="34" charset="0"/>
              </a:rPr>
              <a:t> </a:t>
            </a:r>
            <a:r>
              <a:rPr lang="en-US" sz="3600" dirty="0">
                <a:solidFill>
                  <a:sysClr val="windowText" lastClr="000000"/>
                </a:solidFill>
                <a:latin typeface="NVIDIA Sans" panose="020B0503020203020204" pitchFamily="34" charset="0"/>
                <a:cs typeface="NVIDIA Sans" panose="020B0503020203020204" pitchFamily="34" charset="0"/>
              </a:rPr>
              <a:t>#1</a:t>
            </a:r>
          </a:p>
        </p:txBody>
      </p:sp>
      <p:sp>
        <p:nvSpPr>
          <p:cNvPr id="22" name="TextBox 21">
            <a:extLst>
              <a:ext uri="{FF2B5EF4-FFF2-40B4-BE49-F238E27FC236}">
                <a16:creationId xmlns:a16="http://schemas.microsoft.com/office/drawing/2014/main" id="{10F9BBF4-5B55-14B3-9CBC-65E55FC33A11}"/>
              </a:ext>
            </a:extLst>
          </p:cNvPr>
          <p:cNvSpPr txBox="1"/>
          <p:nvPr/>
        </p:nvSpPr>
        <p:spPr>
          <a:xfrm>
            <a:off x="19040644" y="13596588"/>
            <a:ext cx="3437164" cy="646331"/>
          </a:xfrm>
          <a:prstGeom prst="rect">
            <a:avLst/>
          </a:prstGeom>
          <a:noFill/>
        </p:spPr>
        <p:txBody>
          <a:bodyPr wrap="square" rtlCol="0">
            <a:spAutoFit/>
          </a:bodyPr>
          <a:lstStyle/>
          <a:p>
            <a:pPr algn="ctr"/>
            <a:r>
              <a:rPr lang="en-US" sz="3600" dirty="0">
                <a:solidFill>
                  <a:sysClr val="windowText" lastClr="000000"/>
                </a:solidFill>
                <a:latin typeface="NVIDIA Sans" panose="020B0503020203020204" pitchFamily="34" charset="0"/>
                <a:cs typeface="NVIDIA Sans" panose="020B0503020203020204" pitchFamily="34" charset="0"/>
              </a:rPr>
              <a:t>Document #1</a:t>
            </a:r>
          </a:p>
        </p:txBody>
      </p:sp>
    </p:spTree>
    <p:extLst>
      <p:ext uri="{BB962C8B-B14F-4D97-AF65-F5344CB8AC3E}">
        <p14:creationId xmlns:p14="http://schemas.microsoft.com/office/powerpoint/2010/main" val="31565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8C210-2547-53DD-4402-845BDFFDE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07F38-0267-9E2B-F3E5-60A55B990400}"/>
              </a:ext>
            </a:extLst>
          </p:cNvPr>
          <p:cNvSpPr>
            <a:spLocks noGrp="1"/>
          </p:cNvSpPr>
          <p:nvPr>
            <p:ph type="title"/>
          </p:nvPr>
        </p:nvSpPr>
        <p:spPr/>
        <p:txBody>
          <a:bodyPr/>
          <a:lstStyle/>
          <a:p>
            <a:r>
              <a:rPr lang="en-US"/>
              <a:t>Deep Dive: Fuzzy Deduplication</a:t>
            </a:r>
          </a:p>
        </p:txBody>
      </p:sp>
      <p:sp>
        <p:nvSpPr>
          <p:cNvPr id="3" name="Text Placeholder 2">
            <a:extLst>
              <a:ext uri="{FF2B5EF4-FFF2-40B4-BE49-F238E27FC236}">
                <a16:creationId xmlns:a16="http://schemas.microsoft.com/office/drawing/2014/main" id="{8E2A3ACB-5A51-CC39-4335-4C3595383DEE}"/>
              </a:ext>
            </a:extLst>
          </p:cNvPr>
          <p:cNvSpPr>
            <a:spLocks noGrp="1"/>
          </p:cNvSpPr>
          <p:nvPr>
            <p:ph type="body" idx="1"/>
          </p:nvPr>
        </p:nvSpPr>
        <p:spPr/>
        <p:txBody>
          <a:bodyPr/>
          <a:lstStyle/>
          <a:p>
            <a:r>
              <a:rPr lang="en-US"/>
              <a:t>Min-Hashing and </a:t>
            </a:r>
            <a:r>
              <a:rPr lang="en-US" err="1"/>
              <a:t>Bucketization</a:t>
            </a:r>
            <a:endParaRPr lang="en-US"/>
          </a:p>
        </p:txBody>
      </p:sp>
      <p:sp>
        <p:nvSpPr>
          <p:cNvPr id="5" name="TextBox 4">
            <a:extLst>
              <a:ext uri="{FF2B5EF4-FFF2-40B4-BE49-F238E27FC236}">
                <a16:creationId xmlns:a16="http://schemas.microsoft.com/office/drawing/2014/main" id="{7A13A8D4-E3A1-F05F-D789-EF6E6B2F538B}"/>
              </a:ext>
            </a:extLst>
          </p:cNvPr>
          <p:cNvSpPr txBox="1"/>
          <p:nvPr/>
        </p:nvSpPr>
        <p:spPr>
          <a:xfrm>
            <a:off x="2508685" y="4329087"/>
            <a:ext cx="20290971" cy="5216813"/>
          </a:xfrm>
          <a:prstGeom prst="rect">
            <a:avLst/>
          </a:prstGeom>
          <a:noFill/>
        </p:spPr>
        <p:txBody>
          <a:bodyPr wrap="square" lIns="91440" tIns="45720" rIns="91440" bIns="45720" rtlCol="0" anchor="t">
            <a:spAutoFit/>
          </a:bodyPr>
          <a:lstStyle/>
          <a:p>
            <a:pPr>
              <a:spcBef>
                <a:spcPts val="3000"/>
              </a:spcBef>
            </a:pPr>
            <a:r>
              <a:rPr lang="en-US" sz="4400">
                <a:solidFill>
                  <a:sysClr val="windowText" lastClr="000000"/>
                </a:solidFill>
                <a:latin typeface="NVIDIA Sans"/>
                <a:cs typeface="NVIDIA Sans"/>
              </a:rPr>
              <a:t>Document 2: </a:t>
            </a:r>
            <a:r>
              <a:rPr lang="en-US" sz="4400" b="0" i="0" u="none" strike="noStrike">
                <a:solidFill>
                  <a:sysClr val="windowText" lastClr="000000"/>
                </a:solidFill>
                <a:effectLst/>
                <a:highlight>
                  <a:srgbClr val="EA9999"/>
                </a:highlight>
                <a:latin typeface="NVIDIA Sans"/>
                <a:cs typeface="NVIDIA Sans"/>
              </a:rPr>
              <a:t>“</a:t>
            </a:r>
            <a:r>
              <a:rPr lang="en-US" sz="4400">
                <a:solidFill>
                  <a:sysClr val="windowText" lastClr="000000"/>
                </a:solidFill>
                <a:highlight>
                  <a:srgbClr val="EA9999"/>
                </a:highlight>
                <a:latin typeface="NVIDIA Sans"/>
                <a:cs typeface="NVIDIA Sans"/>
              </a:rPr>
              <a:t>Here is the US Constitution. </a:t>
            </a:r>
            <a:r>
              <a:rPr lang="en-US" sz="4400">
                <a:solidFill>
                  <a:sysClr val="windowText" lastClr="000000"/>
                </a:solidFill>
                <a:highlight>
                  <a:srgbClr val="B6D7A9"/>
                </a:highlight>
                <a:latin typeface="NVIDIA Sans"/>
                <a:cs typeface="NVIDIA Sans"/>
              </a:rPr>
              <a:t>We</a:t>
            </a:r>
            <a:r>
              <a:rPr lang="en-US" sz="4400" b="0" i="0" u="none" strike="noStrike">
                <a:solidFill>
                  <a:sysClr val="windowText" lastClr="000000"/>
                </a:solidFill>
                <a:effectLst/>
                <a:highlight>
                  <a:srgbClr val="B6D7A9"/>
                </a:highlight>
                <a:latin typeface="NVIDIA Sans"/>
                <a:cs typeface="NVIDIA Sans"/>
              </a:rPr>
              <a:t> the People of the United States, in </a:t>
            </a:r>
            <a:r>
              <a:rPr lang="en-US" sz="4400">
                <a:solidFill>
                  <a:sysClr val="windowText" lastClr="000000"/>
                </a:solidFill>
                <a:highlight>
                  <a:srgbClr val="B6D7A9"/>
                </a:highlight>
                <a:latin typeface="NVIDIA Sans"/>
                <a:cs typeface="NVIDIA Sans"/>
              </a:rPr>
              <a:t>O</a:t>
            </a:r>
            <a:r>
              <a:rPr lang="en-US" sz="4400" b="0" i="0" u="none" strike="noStrike">
                <a:solidFill>
                  <a:sysClr val="windowText" lastClr="000000"/>
                </a:solidFill>
                <a:effectLst/>
                <a:highlight>
                  <a:srgbClr val="B6D7A9"/>
                </a:highlight>
                <a:latin typeface="NVIDIA Sans"/>
                <a:cs typeface="NVIDIA Sans"/>
              </a:rPr>
              <a:t>rder to form a more perfect Union, establish Justice</a:t>
            </a:r>
            <a:r>
              <a:rPr lang="en-US" sz="4400">
                <a:solidFill>
                  <a:sysClr val="windowText" lastClr="000000"/>
                </a:solidFill>
                <a:highlight>
                  <a:srgbClr val="B6D7A9"/>
                </a:highlight>
                <a:latin typeface="NVIDIA Sans"/>
                <a:cs typeface="NVIDIA Sans"/>
              </a:rPr>
              <a:t>,</a:t>
            </a:r>
            <a:r>
              <a:rPr lang="en-US" sz="4400" b="0" i="0" u="none" strike="noStrike">
                <a:solidFill>
                  <a:sysClr val="windowText" lastClr="000000"/>
                </a:solidFill>
                <a:effectLst/>
                <a:highlight>
                  <a:srgbClr val="B6D7A9"/>
                </a:highlight>
                <a:latin typeface="NVIDIA Sans"/>
                <a:cs typeface="NVIDIA Sans"/>
              </a:rPr>
              <a:t> </a:t>
            </a:r>
            <a:r>
              <a:rPr lang="en-US" sz="4400">
                <a:solidFill>
                  <a:sysClr val="windowText" lastClr="000000"/>
                </a:solidFill>
                <a:highlight>
                  <a:srgbClr val="B6D7A9"/>
                </a:highlight>
                <a:latin typeface="NVIDIA Sans"/>
                <a:cs typeface="NVIDIA Sans"/>
              </a:rPr>
              <a:t>insure </a:t>
            </a:r>
            <a:r>
              <a:rPr lang="en-US" sz="4400">
                <a:solidFill>
                  <a:sysClr val="windowText" lastClr="000000"/>
                </a:solidFill>
                <a:highlight>
                  <a:srgbClr val="EA9999"/>
                </a:highlight>
                <a:latin typeface="NVIDIA Sans"/>
                <a:cs typeface="NVIDIA Sans"/>
              </a:rPr>
              <a:t>foreign </a:t>
            </a:r>
            <a:r>
              <a:rPr lang="en-US" sz="4400">
                <a:solidFill>
                  <a:sysClr val="windowText" lastClr="000000"/>
                </a:solidFill>
                <a:highlight>
                  <a:srgbClr val="B6D7A9"/>
                </a:highlight>
                <a:latin typeface="NVIDIA Sans"/>
                <a:cs typeface="NVIDIA Sans"/>
              </a:rPr>
              <a:t>Tranquility, provide for the common defense, promote the general Welfare, and secure the Blessings of Liberty...”</a:t>
            </a:r>
          </a:p>
          <a:p>
            <a:br>
              <a:rPr lang="en-US" sz="4400">
                <a:solidFill>
                  <a:srgbClr val="FFFFFF"/>
                </a:solidFill>
                <a:highlight>
                  <a:srgbClr val="B6D7A9"/>
                </a:highlight>
                <a:latin typeface="NVIDIA Sans" panose="020B0503020203020204" pitchFamily="34" charset="0"/>
                <a:cs typeface="NVIDIA Sans" panose="020B0503020203020204" pitchFamily="34" charset="0"/>
              </a:rPr>
            </a:br>
            <a:endParaRPr lang="en-US" sz="4400">
              <a:solidFill>
                <a:srgbClr val="FFFFFF"/>
              </a:solidFill>
              <a:highlight>
                <a:srgbClr val="B6D7A9"/>
              </a:highlight>
              <a:latin typeface="NVIDIA Sans" panose="020B0503020203020204" pitchFamily="34" charset="0"/>
              <a:cs typeface="NVIDIA Sans" panose="020B0503020203020204" pitchFamily="34" charset="0"/>
            </a:endParaRPr>
          </a:p>
          <a:p>
            <a:pPr>
              <a:spcBef>
                <a:spcPts val="3000"/>
              </a:spcBef>
              <a:buNone/>
            </a:pPr>
            <a:endParaRPr lang="en-US" sz="4400">
              <a:highlight>
                <a:srgbClr val="B6D7A9"/>
              </a:highlight>
              <a:latin typeface="NVIDIA Sans" panose="020B0503020203020204" pitchFamily="34" charset="0"/>
              <a:cs typeface="NVIDIA Sans" panose="020B0503020203020204" pitchFamily="34" charset="0"/>
            </a:endParaRPr>
          </a:p>
        </p:txBody>
      </p:sp>
      <p:sp>
        <p:nvSpPr>
          <p:cNvPr id="4" name="Trapezoid 3">
            <a:extLst>
              <a:ext uri="{FF2B5EF4-FFF2-40B4-BE49-F238E27FC236}">
                <a16:creationId xmlns:a16="http://schemas.microsoft.com/office/drawing/2014/main" id="{4BF7C98A-578C-BF34-CC4E-513CE87B0B55}"/>
              </a:ext>
            </a:extLst>
          </p:cNvPr>
          <p:cNvSpPr/>
          <p:nvPr/>
        </p:nvSpPr>
        <p:spPr>
          <a:xfrm rot="10800000">
            <a:off x="3724257" y="12995023"/>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7B768BC3-D0F7-0EA9-406D-5BC5AEDF4218}"/>
              </a:ext>
            </a:extLst>
          </p:cNvPr>
          <p:cNvSpPr/>
          <p:nvPr/>
        </p:nvSpPr>
        <p:spPr>
          <a:xfrm rot="10800000">
            <a:off x="12073600" y="12995023"/>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DCA4B43F-079D-DA62-CDF5-49C96ACDF70B}"/>
              </a:ext>
            </a:extLst>
          </p:cNvPr>
          <p:cNvSpPr/>
          <p:nvPr/>
        </p:nvSpPr>
        <p:spPr>
          <a:xfrm rot="10800000">
            <a:off x="20422943" y="12995023"/>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46CF85F7-3EB2-5C79-54D4-710FC985E2AE}"/>
              </a:ext>
            </a:extLst>
          </p:cNvPr>
          <p:cNvSpPr/>
          <p:nvPr/>
        </p:nvSpPr>
        <p:spPr>
          <a:xfrm rot="10800000">
            <a:off x="28772286" y="12995023"/>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F78DF7C-951C-CA7D-7916-FBD36B05DC7A}"/>
              </a:ext>
            </a:extLst>
          </p:cNvPr>
          <p:cNvCxnSpPr>
            <a:cxnSpLocks/>
          </p:cNvCxnSpPr>
          <p:nvPr/>
        </p:nvCxnSpPr>
        <p:spPr>
          <a:xfrm flipH="1">
            <a:off x="6091900" y="6993543"/>
            <a:ext cx="1895021" cy="6001480"/>
          </a:xfrm>
          <a:prstGeom prst="straightConnector1">
            <a:avLst/>
          </a:prstGeom>
          <a:ln w="63500" cap="flat">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45444C-4A0A-5BD2-88B6-9E7B2A291A94}"/>
              </a:ext>
            </a:extLst>
          </p:cNvPr>
          <p:cNvCxnSpPr>
            <a:cxnSpLocks/>
          </p:cNvCxnSpPr>
          <p:nvPr/>
        </p:nvCxnSpPr>
        <p:spPr>
          <a:xfrm>
            <a:off x="13212970" y="6971821"/>
            <a:ext cx="1119416" cy="6023202"/>
          </a:xfrm>
          <a:prstGeom prst="straightConnector1">
            <a:avLst/>
          </a:prstGeom>
          <a:ln w="63500" cap="flat">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157E62C-78ED-71A7-383C-32B3E26CF82D}"/>
              </a:ext>
            </a:extLst>
          </p:cNvPr>
          <p:cNvSpPr txBox="1"/>
          <p:nvPr/>
        </p:nvSpPr>
        <p:spPr>
          <a:xfrm>
            <a:off x="4524357" y="18273684"/>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#1</a:t>
            </a:r>
          </a:p>
        </p:txBody>
      </p:sp>
      <p:sp>
        <p:nvSpPr>
          <p:cNvPr id="18" name="TextBox 17">
            <a:extLst>
              <a:ext uri="{FF2B5EF4-FFF2-40B4-BE49-F238E27FC236}">
                <a16:creationId xmlns:a16="http://schemas.microsoft.com/office/drawing/2014/main" id="{FB17FCDA-EABF-B780-DF33-D420B879B39A}"/>
              </a:ext>
            </a:extLst>
          </p:cNvPr>
          <p:cNvSpPr txBox="1"/>
          <p:nvPr/>
        </p:nvSpPr>
        <p:spPr>
          <a:xfrm>
            <a:off x="12873699" y="18273684"/>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#2</a:t>
            </a:r>
          </a:p>
        </p:txBody>
      </p:sp>
      <p:sp>
        <p:nvSpPr>
          <p:cNvPr id="19" name="TextBox 18">
            <a:extLst>
              <a:ext uri="{FF2B5EF4-FFF2-40B4-BE49-F238E27FC236}">
                <a16:creationId xmlns:a16="http://schemas.microsoft.com/office/drawing/2014/main" id="{0452778D-23DA-FEEF-17BF-B25A7C63FB08}"/>
              </a:ext>
            </a:extLst>
          </p:cNvPr>
          <p:cNvSpPr txBox="1"/>
          <p:nvPr/>
        </p:nvSpPr>
        <p:spPr>
          <a:xfrm>
            <a:off x="21223041" y="18273684"/>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#3</a:t>
            </a:r>
          </a:p>
        </p:txBody>
      </p:sp>
      <p:sp>
        <p:nvSpPr>
          <p:cNvPr id="20" name="TextBox 19">
            <a:extLst>
              <a:ext uri="{FF2B5EF4-FFF2-40B4-BE49-F238E27FC236}">
                <a16:creationId xmlns:a16="http://schemas.microsoft.com/office/drawing/2014/main" id="{AE71144B-0FB5-1013-07F8-84D08CEAFD87}"/>
              </a:ext>
            </a:extLst>
          </p:cNvPr>
          <p:cNvSpPr txBox="1"/>
          <p:nvPr/>
        </p:nvSpPr>
        <p:spPr>
          <a:xfrm>
            <a:off x="29572383" y="18273684"/>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#4</a:t>
            </a:r>
          </a:p>
        </p:txBody>
      </p:sp>
      <p:sp>
        <p:nvSpPr>
          <p:cNvPr id="21" name="TextBox 20">
            <a:extLst>
              <a:ext uri="{FF2B5EF4-FFF2-40B4-BE49-F238E27FC236}">
                <a16:creationId xmlns:a16="http://schemas.microsoft.com/office/drawing/2014/main" id="{4ABF7EE8-A9A9-2FED-9C1E-E02B93C83021}"/>
              </a:ext>
            </a:extLst>
          </p:cNvPr>
          <p:cNvSpPr txBox="1"/>
          <p:nvPr/>
        </p:nvSpPr>
        <p:spPr>
          <a:xfrm>
            <a:off x="4373317" y="13596588"/>
            <a:ext cx="3437164" cy="646331"/>
          </a:xfrm>
          <a:prstGeom prst="rect">
            <a:avLst/>
          </a:prstGeom>
          <a:noFill/>
        </p:spPr>
        <p:txBody>
          <a:bodyPr wrap="square" rtlCol="0">
            <a:spAutoFit/>
          </a:bodyPr>
          <a:lstStyle/>
          <a:p>
            <a:pPr algn="ctr"/>
            <a:r>
              <a:rPr lang="en-US" sz="3600">
                <a:solidFill>
                  <a:sysClr val="windowText" lastClr="000000"/>
                </a:solidFill>
                <a:latin typeface="NVIDIA Sans" panose="020B0503020203020204" pitchFamily="34" charset="0"/>
                <a:cs typeface="NVIDIA Sans" panose="020B0503020203020204" pitchFamily="34" charset="0"/>
              </a:rPr>
              <a:t>Document #1</a:t>
            </a:r>
          </a:p>
        </p:txBody>
      </p:sp>
      <p:sp>
        <p:nvSpPr>
          <p:cNvPr id="22" name="TextBox 21">
            <a:extLst>
              <a:ext uri="{FF2B5EF4-FFF2-40B4-BE49-F238E27FC236}">
                <a16:creationId xmlns:a16="http://schemas.microsoft.com/office/drawing/2014/main" id="{68E40E20-D4F6-26CF-E5DF-FCD9BFED15E7}"/>
              </a:ext>
            </a:extLst>
          </p:cNvPr>
          <p:cNvSpPr txBox="1"/>
          <p:nvPr/>
        </p:nvSpPr>
        <p:spPr>
          <a:xfrm>
            <a:off x="21065386" y="13596588"/>
            <a:ext cx="3437164" cy="646331"/>
          </a:xfrm>
          <a:prstGeom prst="rect">
            <a:avLst/>
          </a:prstGeom>
          <a:noFill/>
        </p:spPr>
        <p:txBody>
          <a:bodyPr wrap="square" rtlCol="0">
            <a:spAutoFit/>
          </a:bodyPr>
          <a:lstStyle/>
          <a:p>
            <a:pPr algn="ctr"/>
            <a:r>
              <a:rPr lang="en-US" sz="3600">
                <a:solidFill>
                  <a:sysClr val="windowText" lastClr="000000"/>
                </a:solidFill>
                <a:latin typeface="NVIDIA Sans" panose="020B0503020203020204" pitchFamily="34" charset="0"/>
                <a:cs typeface="NVIDIA Sans" panose="020B0503020203020204" pitchFamily="34" charset="0"/>
              </a:rPr>
              <a:t>Document #1</a:t>
            </a:r>
          </a:p>
        </p:txBody>
      </p:sp>
      <p:sp>
        <p:nvSpPr>
          <p:cNvPr id="10" name="TextBox 9">
            <a:extLst>
              <a:ext uri="{FF2B5EF4-FFF2-40B4-BE49-F238E27FC236}">
                <a16:creationId xmlns:a16="http://schemas.microsoft.com/office/drawing/2014/main" id="{ED910161-11E5-CC1F-7E1B-060513CCE0E6}"/>
              </a:ext>
            </a:extLst>
          </p:cNvPr>
          <p:cNvSpPr txBox="1"/>
          <p:nvPr/>
        </p:nvSpPr>
        <p:spPr>
          <a:xfrm>
            <a:off x="4373317" y="14256988"/>
            <a:ext cx="3437164" cy="646331"/>
          </a:xfrm>
          <a:prstGeom prst="rect">
            <a:avLst/>
          </a:prstGeom>
          <a:noFill/>
        </p:spPr>
        <p:txBody>
          <a:bodyPr wrap="square" lIns="91440" tIns="45720" rIns="91440" bIns="45720" rtlCol="0" anchor="t">
            <a:spAutoFit/>
          </a:bodyPr>
          <a:lstStyle/>
          <a:p>
            <a:pPr algn="ctr"/>
            <a:r>
              <a:rPr lang="en-US" sz="3600">
                <a:solidFill>
                  <a:sysClr val="windowText" lastClr="000000"/>
                </a:solidFill>
                <a:latin typeface="NVIDIA Sans"/>
                <a:cs typeface="NVIDIA Sans"/>
              </a:rPr>
              <a:t>Document #2</a:t>
            </a:r>
            <a:endParaRPr lang="en-US" sz="3600">
              <a:solidFill>
                <a:sysClr val="windowText" lastClr="000000"/>
              </a:solidFill>
              <a:latin typeface="NVIDIA Sans" panose="020B0503020203020204" pitchFamily="34" charset="0"/>
              <a:cs typeface="NVIDIA Sans" panose="020B0503020203020204" pitchFamily="34" charset="0"/>
            </a:endParaRPr>
          </a:p>
        </p:txBody>
      </p:sp>
      <p:sp>
        <p:nvSpPr>
          <p:cNvPr id="14" name="TextBox 13">
            <a:extLst>
              <a:ext uri="{FF2B5EF4-FFF2-40B4-BE49-F238E27FC236}">
                <a16:creationId xmlns:a16="http://schemas.microsoft.com/office/drawing/2014/main" id="{6967F5DE-FA69-B3A1-4A07-A1EC1C176CD5}"/>
              </a:ext>
            </a:extLst>
          </p:cNvPr>
          <p:cNvSpPr txBox="1"/>
          <p:nvPr/>
        </p:nvSpPr>
        <p:spPr>
          <a:xfrm>
            <a:off x="12861186" y="13596588"/>
            <a:ext cx="3437164" cy="646331"/>
          </a:xfrm>
          <a:prstGeom prst="rect">
            <a:avLst/>
          </a:prstGeom>
          <a:noFill/>
        </p:spPr>
        <p:txBody>
          <a:bodyPr wrap="square" lIns="91440" tIns="45720" rIns="91440" bIns="45720" rtlCol="0" anchor="t">
            <a:spAutoFit/>
          </a:bodyPr>
          <a:lstStyle/>
          <a:p>
            <a:pPr algn="ctr"/>
            <a:r>
              <a:rPr lang="en-US" sz="3600">
                <a:solidFill>
                  <a:sysClr val="windowText" lastClr="000000"/>
                </a:solidFill>
                <a:latin typeface="NVIDIA Sans"/>
                <a:cs typeface="NVIDIA Sans"/>
              </a:rPr>
              <a:t>Document #2</a:t>
            </a:r>
            <a:endParaRPr lang="en-US" sz="3600">
              <a:solidFill>
                <a:sysClr val="windowText" lastClr="000000"/>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88930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35BE8-C3EF-978F-B50D-FEFB23C647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BC59D-0B96-FEB0-0274-F49F5FE5F677}"/>
              </a:ext>
            </a:extLst>
          </p:cNvPr>
          <p:cNvSpPr>
            <a:spLocks noGrp="1"/>
          </p:cNvSpPr>
          <p:nvPr>
            <p:ph type="title"/>
          </p:nvPr>
        </p:nvSpPr>
        <p:spPr/>
        <p:txBody>
          <a:bodyPr/>
          <a:lstStyle/>
          <a:p>
            <a:r>
              <a:rPr lang="en-US"/>
              <a:t>Deep Dive: Fuzzy Deduplication</a:t>
            </a:r>
          </a:p>
        </p:txBody>
      </p:sp>
      <p:sp>
        <p:nvSpPr>
          <p:cNvPr id="3" name="Text Placeholder 2">
            <a:extLst>
              <a:ext uri="{FF2B5EF4-FFF2-40B4-BE49-F238E27FC236}">
                <a16:creationId xmlns:a16="http://schemas.microsoft.com/office/drawing/2014/main" id="{4AA5A290-B23F-FD87-8D21-F4F3239F7653}"/>
              </a:ext>
            </a:extLst>
          </p:cNvPr>
          <p:cNvSpPr>
            <a:spLocks noGrp="1"/>
          </p:cNvSpPr>
          <p:nvPr>
            <p:ph type="body" idx="1"/>
          </p:nvPr>
        </p:nvSpPr>
        <p:spPr/>
        <p:txBody>
          <a:bodyPr/>
          <a:lstStyle/>
          <a:p>
            <a:r>
              <a:rPr lang="en-US"/>
              <a:t>Min-Hashing and </a:t>
            </a:r>
            <a:r>
              <a:rPr lang="en-US" err="1"/>
              <a:t>Bucketization</a:t>
            </a:r>
            <a:endParaRPr lang="en-US"/>
          </a:p>
        </p:txBody>
      </p:sp>
      <p:sp>
        <p:nvSpPr>
          <p:cNvPr id="5" name="TextBox 4">
            <a:extLst>
              <a:ext uri="{FF2B5EF4-FFF2-40B4-BE49-F238E27FC236}">
                <a16:creationId xmlns:a16="http://schemas.microsoft.com/office/drawing/2014/main" id="{ADB641AA-63FB-1A5C-E31F-4D850ADD0547}"/>
              </a:ext>
            </a:extLst>
          </p:cNvPr>
          <p:cNvSpPr txBox="1"/>
          <p:nvPr/>
        </p:nvSpPr>
        <p:spPr>
          <a:xfrm>
            <a:off x="2508685" y="4329087"/>
            <a:ext cx="19703615" cy="5216813"/>
          </a:xfrm>
          <a:prstGeom prst="rect">
            <a:avLst/>
          </a:prstGeom>
          <a:noFill/>
        </p:spPr>
        <p:txBody>
          <a:bodyPr wrap="square" lIns="91440" tIns="45720" rIns="91440" bIns="45720" rtlCol="0" anchor="t">
            <a:spAutoFit/>
          </a:bodyPr>
          <a:lstStyle/>
          <a:p>
            <a:pPr>
              <a:spcBef>
                <a:spcPts val="3000"/>
              </a:spcBef>
            </a:pPr>
            <a:r>
              <a:rPr lang="en-US" sz="4400">
                <a:solidFill>
                  <a:sysClr val="windowText" lastClr="000000"/>
                </a:solidFill>
                <a:latin typeface="NVIDIA Sans"/>
                <a:cs typeface="NVIDIA Sans"/>
              </a:rPr>
              <a:t>Document 3: </a:t>
            </a:r>
            <a:r>
              <a:rPr lang="en-US" sz="4400" b="0" i="0" u="none" strike="noStrike">
                <a:solidFill>
                  <a:sysClr val="windowText" lastClr="000000"/>
                </a:solidFill>
                <a:effectLst/>
                <a:highlight>
                  <a:srgbClr val="B6D7A9"/>
                </a:highlight>
                <a:latin typeface="NVIDIA Sans"/>
                <a:cs typeface="NVIDIA Sans"/>
              </a:rPr>
              <a:t>“</a:t>
            </a:r>
            <a:r>
              <a:rPr lang="en-US" sz="4400">
                <a:solidFill>
                  <a:sysClr val="windowText" lastClr="000000"/>
                </a:solidFill>
                <a:highlight>
                  <a:srgbClr val="B6D7A9"/>
                </a:highlight>
                <a:latin typeface="NVIDIA Sans"/>
                <a:cs typeface="NVIDIA Sans"/>
              </a:rPr>
              <a:t>We</a:t>
            </a:r>
            <a:r>
              <a:rPr lang="en-US" sz="4400" b="0" i="0" u="none" strike="noStrike">
                <a:solidFill>
                  <a:sysClr val="windowText" lastClr="000000"/>
                </a:solidFill>
                <a:effectLst/>
                <a:highlight>
                  <a:srgbClr val="B6D7A9"/>
                </a:highlight>
                <a:latin typeface="NVIDIA Sans"/>
                <a:cs typeface="NVIDIA Sans"/>
              </a:rPr>
              <a:t> the People of </a:t>
            </a:r>
            <a:r>
              <a:rPr lang="en-US" sz="4400">
                <a:solidFill>
                  <a:sysClr val="windowText" lastClr="000000"/>
                </a:solidFill>
                <a:highlight>
                  <a:srgbClr val="FFE599"/>
                </a:highlight>
                <a:latin typeface="NVIDIA Sans"/>
                <a:cs typeface="NVIDIA Sans"/>
              </a:rPr>
              <a:t>Canada</a:t>
            </a:r>
            <a:r>
              <a:rPr lang="en-US" sz="4400" b="0" i="0" u="none" strike="noStrike">
                <a:solidFill>
                  <a:sysClr val="windowText" lastClr="000000"/>
                </a:solidFill>
                <a:effectLst/>
                <a:highlight>
                  <a:srgbClr val="B6D7A9"/>
                </a:highlight>
                <a:latin typeface="NVIDIA Sans"/>
                <a:cs typeface="NVIDIA Sans"/>
              </a:rPr>
              <a:t>, in </a:t>
            </a:r>
            <a:r>
              <a:rPr lang="en-US" sz="4400">
                <a:solidFill>
                  <a:sysClr val="windowText" lastClr="000000"/>
                </a:solidFill>
                <a:highlight>
                  <a:srgbClr val="B6D7A9"/>
                </a:highlight>
                <a:latin typeface="NVIDIA Sans"/>
                <a:cs typeface="NVIDIA Sans"/>
              </a:rPr>
              <a:t>O</a:t>
            </a:r>
            <a:r>
              <a:rPr lang="en-US" sz="4400" b="0" i="0" u="none" strike="noStrike">
                <a:solidFill>
                  <a:sysClr val="windowText" lastClr="000000"/>
                </a:solidFill>
                <a:effectLst/>
                <a:highlight>
                  <a:srgbClr val="B6D7A9"/>
                </a:highlight>
                <a:latin typeface="NVIDIA Sans"/>
                <a:cs typeface="NVIDIA Sans"/>
              </a:rPr>
              <a:t>rder to form a more perfect Union, establish Justice</a:t>
            </a:r>
            <a:r>
              <a:rPr lang="en-US" sz="4400">
                <a:solidFill>
                  <a:sysClr val="windowText" lastClr="000000"/>
                </a:solidFill>
                <a:highlight>
                  <a:srgbClr val="B6D7A9"/>
                </a:highlight>
                <a:latin typeface="NVIDIA Sans"/>
                <a:cs typeface="NVIDIA Sans"/>
              </a:rPr>
              <a:t>,</a:t>
            </a:r>
            <a:r>
              <a:rPr lang="en-US" sz="4400" b="0" i="0" u="none" strike="noStrike">
                <a:solidFill>
                  <a:sysClr val="windowText" lastClr="000000"/>
                </a:solidFill>
                <a:effectLst/>
                <a:highlight>
                  <a:srgbClr val="B6D7A9"/>
                </a:highlight>
                <a:latin typeface="NVIDIA Sans"/>
                <a:cs typeface="NVIDIA Sans"/>
              </a:rPr>
              <a:t> </a:t>
            </a:r>
            <a:r>
              <a:rPr lang="en-US" sz="4400">
                <a:solidFill>
                  <a:sysClr val="windowText" lastClr="000000"/>
                </a:solidFill>
                <a:highlight>
                  <a:srgbClr val="B6D7A9"/>
                </a:highlight>
                <a:latin typeface="NVIDIA Sans"/>
                <a:cs typeface="NVIDIA Sans"/>
              </a:rPr>
              <a:t>insure domestic Tranquility, provide for the common defense, promote the general Welfare, and secure the Blessings of Liberty...”</a:t>
            </a:r>
          </a:p>
          <a:p>
            <a:br>
              <a:rPr lang="en-US" sz="4400">
                <a:solidFill>
                  <a:srgbClr val="FFFFFF"/>
                </a:solidFill>
                <a:highlight>
                  <a:srgbClr val="B6D7A9"/>
                </a:highlight>
                <a:latin typeface="NVIDIA Sans" panose="020B0503020203020204" pitchFamily="34" charset="0"/>
                <a:cs typeface="NVIDIA Sans" panose="020B0503020203020204" pitchFamily="34" charset="0"/>
              </a:rPr>
            </a:br>
            <a:endParaRPr lang="en-US" sz="4400">
              <a:solidFill>
                <a:srgbClr val="FFFFFF"/>
              </a:solidFill>
              <a:highlight>
                <a:srgbClr val="B6D7A9"/>
              </a:highlight>
              <a:latin typeface="NVIDIA Sans" panose="020B0503020203020204" pitchFamily="34" charset="0"/>
              <a:cs typeface="NVIDIA Sans" panose="020B0503020203020204" pitchFamily="34" charset="0"/>
            </a:endParaRPr>
          </a:p>
          <a:p>
            <a:pPr>
              <a:spcBef>
                <a:spcPts val="3000"/>
              </a:spcBef>
              <a:buNone/>
            </a:pPr>
            <a:endParaRPr lang="en-US" sz="4400">
              <a:highlight>
                <a:srgbClr val="B6D7A9"/>
              </a:highlight>
              <a:latin typeface="NVIDIA Sans" panose="020B0503020203020204" pitchFamily="34" charset="0"/>
              <a:cs typeface="NVIDIA Sans" panose="020B0503020203020204" pitchFamily="34" charset="0"/>
            </a:endParaRPr>
          </a:p>
        </p:txBody>
      </p:sp>
      <p:sp>
        <p:nvSpPr>
          <p:cNvPr id="4" name="Trapezoid 3">
            <a:extLst>
              <a:ext uri="{FF2B5EF4-FFF2-40B4-BE49-F238E27FC236}">
                <a16:creationId xmlns:a16="http://schemas.microsoft.com/office/drawing/2014/main" id="{7661E8BA-74FA-F751-A3FE-38287B387BB0}"/>
              </a:ext>
            </a:extLst>
          </p:cNvPr>
          <p:cNvSpPr/>
          <p:nvPr/>
        </p:nvSpPr>
        <p:spPr>
          <a:xfrm rot="10800000">
            <a:off x="3724257" y="12995023"/>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41770883-ADCE-C34D-0059-E56B0A8E0AAE}"/>
              </a:ext>
            </a:extLst>
          </p:cNvPr>
          <p:cNvSpPr/>
          <p:nvPr/>
        </p:nvSpPr>
        <p:spPr>
          <a:xfrm rot="10800000">
            <a:off x="12073600" y="12995023"/>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9DFCD128-E0F4-5891-4F3E-FC32F3CFCC22}"/>
              </a:ext>
            </a:extLst>
          </p:cNvPr>
          <p:cNvSpPr/>
          <p:nvPr/>
        </p:nvSpPr>
        <p:spPr>
          <a:xfrm rot="10800000">
            <a:off x="20422943" y="12995023"/>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2ED5AB26-83F9-631B-B0F4-6421C17720F6}"/>
              </a:ext>
            </a:extLst>
          </p:cNvPr>
          <p:cNvSpPr/>
          <p:nvPr/>
        </p:nvSpPr>
        <p:spPr>
          <a:xfrm rot="10800000">
            <a:off x="28772286" y="12995023"/>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39DD35B-4773-3204-AEA4-4A12F10D8E6E}"/>
              </a:ext>
            </a:extLst>
          </p:cNvPr>
          <p:cNvCxnSpPr>
            <a:cxnSpLocks/>
          </p:cNvCxnSpPr>
          <p:nvPr/>
        </p:nvCxnSpPr>
        <p:spPr>
          <a:xfrm>
            <a:off x="20100093" y="6520577"/>
            <a:ext cx="2598151" cy="6395617"/>
          </a:xfrm>
          <a:prstGeom prst="straightConnector1">
            <a:avLst/>
          </a:prstGeom>
          <a:ln w="63500" cap="flat">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EC49B5-608A-DAB4-6109-35D1550D925E}"/>
              </a:ext>
            </a:extLst>
          </p:cNvPr>
          <p:cNvCxnSpPr>
            <a:cxnSpLocks/>
          </p:cNvCxnSpPr>
          <p:nvPr/>
        </p:nvCxnSpPr>
        <p:spPr>
          <a:xfrm>
            <a:off x="13212970" y="6971821"/>
            <a:ext cx="1119416" cy="6023202"/>
          </a:xfrm>
          <a:prstGeom prst="straightConnector1">
            <a:avLst/>
          </a:prstGeom>
          <a:ln w="63500" cap="flat">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569E78B-E5CE-2177-0D9B-35A0F003F5ED}"/>
              </a:ext>
            </a:extLst>
          </p:cNvPr>
          <p:cNvSpPr txBox="1"/>
          <p:nvPr/>
        </p:nvSpPr>
        <p:spPr>
          <a:xfrm>
            <a:off x="4524357" y="18273684"/>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#1</a:t>
            </a:r>
          </a:p>
        </p:txBody>
      </p:sp>
      <p:sp>
        <p:nvSpPr>
          <p:cNvPr id="18" name="TextBox 17">
            <a:extLst>
              <a:ext uri="{FF2B5EF4-FFF2-40B4-BE49-F238E27FC236}">
                <a16:creationId xmlns:a16="http://schemas.microsoft.com/office/drawing/2014/main" id="{2956F62C-4177-6855-7DDD-6189B6B2F320}"/>
              </a:ext>
            </a:extLst>
          </p:cNvPr>
          <p:cNvSpPr txBox="1"/>
          <p:nvPr/>
        </p:nvSpPr>
        <p:spPr>
          <a:xfrm>
            <a:off x="12873699" y="18273684"/>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#2</a:t>
            </a:r>
          </a:p>
        </p:txBody>
      </p:sp>
      <p:sp>
        <p:nvSpPr>
          <p:cNvPr id="19" name="TextBox 18">
            <a:extLst>
              <a:ext uri="{FF2B5EF4-FFF2-40B4-BE49-F238E27FC236}">
                <a16:creationId xmlns:a16="http://schemas.microsoft.com/office/drawing/2014/main" id="{974341AF-8FA9-7839-E116-2343D21B1736}"/>
              </a:ext>
            </a:extLst>
          </p:cNvPr>
          <p:cNvSpPr txBox="1"/>
          <p:nvPr/>
        </p:nvSpPr>
        <p:spPr>
          <a:xfrm>
            <a:off x="21223041" y="18273684"/>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#3</a:t>
            </a:r>
          </a:p>
        </p:txBody>
      </p:sp>
      <p:sp>
        <p:nvSpPr>
          <p:cNvPr id="20" name="TextBox 19">
            <a:extLst>
              <a:ext uri="{FF2B5EF4-FFF2-40B4-BE49-F238E27FC236}">
                <a16:creationId xmlns:a16="http://schemas.microsoft.com/office/drawing/2014/main" id="{42CF4292-3EEA-F327-D673-AF78706F9584}"/>
              </a:ext>
            </a:extLst>
          </p:cNvPr>
          <p:cNvSpPr txBox="1"/>
          <p:nvPr/>
        </p:nvSpPr>
        <p:spPr>
          <a:xfrm>
            <a:off x="29572383" y="18273684"/>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#4</a:t>
            </a:r>
          </a:p>
        </p:txBody>
      </p:sp>
      <p:sp>
        <p:nvSpPr>
          <p:cNvPr id="21" name="TextBox 20">
            <a:extLst>
              <a:ext uri="{FF2B5EF4-FFF2-40B4-BE49-F238E27FC236}">
                <a16:creationId xmlns:a16="http://schemas.microsoft.com/office/drawing/2014/main" id="{BB22195E-4B40-7F29-99CC-35679B1782C7}"/>
              </a:ext>
            </a:extLst>
          </p:cNvPr>
          <p:cNvSpPr txBox="1"/>
          <p:nvPr/>
        </p:nvSpPr>
        <p:spPr>
          <a:xfrm>
            <a:off x="4373317" y="13596588"/>
            <a:ext cx="3437164" cy="646331"/>
          </a:xfrm>
          <a:prstGeom prst="rect">
            <a:avLst/>
          </a:prstGeom>
          <a:noFill/>
        </p:spPr>
        <p:txBody>
          <a:bodyPr wrap="square" rtlCol="0">
            <a:spAutoFit/>
          </a:bodyPr>
          <a:lstStyle/>
          <a:p>
            <a:pPr algn="ctr"/>
            <a:r>
              <a:rPr lang="en-US" sz="3600">
                <a:solidFill>
                  <a:sysClr val="windowText" lastClr="000000"/>
                </a:solidFill>
                <a:latin typeface="NVIDIA Sans" panose="020B0503020203020204" pitchFamily="34" charset="0"/>
                <a:cs typeface="NVIDIA Sans" panose="020B0503020203020204" pitchFamily="34" charset="0"/>
              </a:rPr>
              <a:t>Document #1</a:t>
            </a:r>
          </a:p>
        </p:txBody>
      </p:sp>
      <p:sp>
        <p:nvSpPr>
          <p:cNvPr id="22" name="TextBox 21">
            <a:extLst>
              <a:ext uri="{FF2B5EF4-FFF2-40B4-BE49-F238E27FC236}">
                <a16:creationId xmlns:a16="http://schemas.microsoft.com/office/drawing/2014/main" id="{C23597C1-ADA1-2A6B-827C-19449C292C86}"/>
              </a:ext>
            </a:extLst>
          </p:cNvPr>
          <p:cNvSpPr txBox="1"/>
          <p:nvPr/>
        </p:nvSpPr>
        <p:spPr>
          <a:xfrm>
            <a:off x="21065386" y="13596588"/>
            <a:ext cx="3437164" cy="646331"/>
          </a:xfrm>
          <a:prstGeom prst="rect">
            <a:avLst/>
          </a:prstGeom>
          <a:noFill/>
        </p:spPr>
        <p:txBody>
          <a:bodyPr wrap="square" rtlCol="0">
            <a:spAutoFit/>
          </a:bodyPr>
          <a:lstStyle/>
          <a:p>
            <a:pPr algn="ctr"/>
            <a:r>
              <a:rPr lang="en-US" sz="3600">
                <a:solidFill>
                  <a:sysClr val="windowText" lastClr="000000"/>
                </a:solidFill>
                <a:latin typeface="NVIDIA Sans" panose="020B0503020203020204" pitchFamily="34" charset="0"/>
                <a:cs typeface="NVIDIA Sans" panose="020B0503020203020204" pitchFamily="34" charset="0"/>
              </a:rPr>
              <a:t>Document #1</a:t>
            </a:r>
          </a:p>
        </p:txBody>
      </p:sp>
      <p:sp>
        <p:nvSpPr>
          <p:cNvPr id="10" name="TextBox 9">
            <a:extLst>
              <a:ext uri="{FF2B5EF4-FFF2-40B4-BE49-F238E27FC236}">
                <a16:creationId xmlns:a16="http://schemas.microsoft.com/office/drawing/2014/main" id="{FEB0210F-3EC4-37A4-C0BB-AA0538F0CEFA}"/>
              </a:ext>
            </a:extLst>
          </p:cNvPr>
          <p:cNvSpPr txBox="1"/>
          <p:nvPr/>
        </p:nvSpPr>
        <p:spPr>
          <a:xfrm>
            <a:off x="4373317" y="14256988"/>
            <a:ext cx="3437164" cy="646331"/>
          </a:xfrm>
          <a:prstGeom prst="rect">
            <a:avLst/>
          </a:prstGeom>
          <a:noFill/>
        </p:spPr>
        <p:txBody>
          <a:bodyPr wrap="square" lIns="91440" tIns="45720" rIns="91440" bIns="45720" rtlCol="0" anchor="t">
            <a:spAutoFit/>
          </a:bodyPr>
          <a:lstStyle/>
          <a:p>
            <a:pPr algn="ctr"/>
            <a:r>
              <a:rPr lang="en-US" sz="3600">
                <a:solidFill>
                  <a:sysClr val="windowText" lastClr="000000"/>
                </a:solidFill>
                <a:latin typeface="NVIDIA Sans"/>
                <a:cs typeface="NVIDIA Sans"/>
              </a:rPr>
              <a:t>Document #2</a:t>
            </a:r>
            <a:endParaRPr lang="en-US" sz="3600">
              <a:solidFill>
                <a:sysClr val="windowText" lastClr="000000"/>
              </a:solidFill>
              <a:latin typeface="NVIDIA Sans" panose="020B0503020203020204" pitchFamily="34" charset="0"/>
              <a:cs typeface="NVIDIA Sans" panose="020B0503020203020204" pitchFamily="34" charset="0"/>
            </a:endParaRPr>
          </a:p>
        </p:txBody>
      </p:sp>
      <p:sp>
        <p:nvSpPr>
          <p:cNvPr id="14" name="TextBox 13">
            <a:extLst>
              <a:ext uri="{FF2B5EF4-FFF2-40B4-BE49-F238E27FC236}">
                <a16:creationId xmlns:a16="http://schemas.microsoft.com/office/drawing/2014/main" id="{1CF42B30-3DB6-D875-8695-F700DFB68A6C}"/>
              </a:ext>
            </a:extLst>
          </p:cNvPr>
          <p:cNvSpPr txBox="1"/>
          <p:nvPr/>
        </p:nvSpPr>
        <p:spPr>
          <a:xfrm>
            <a:off x="12861186" y="13596588"/>
            <a:ext cx="3437164" cy="646331"/>
          </a:xfrm>
          <a:prstGeom prst="rect">
            <a:avLst/>
          </a:prstGeom>
          <a:noFill/>
        </p:spPr>
        <p:txBody>
          <a:bodyPr wrap="square" lIns="91440" tIns="45720" rIns="91440" bIns="45720" rtlCol="0" anchor="t">
            <a:spAutoFit/>
          </a:bodyPr>
          <a:lstStyle/>
          <a:p>
            <a:pPr algn="ctr"/>
            <a:r>
              <a:rPr lang="en-US" sz="3600">
                <a:solidFill>
                  <a:sysClr val="windowText" lastClr="000000"/>
                </a:solidFill>
                <a:latin typeface="NVIDIA Sans"/>
                <a:cs typeface="NVIDIA Sans"/>
              </a:rPr>
              <a:t>Document #2</a:t>
            </a:r>
            <a:endParaRPr lang="en-US" sz="3600">
              <a:solidFill>
                <a:sysClr val="windowText" lastClr="000000"/>
              </a:solidFill>
              <a:latin typeface="NVIDIA Sans" panose="020B0503020203020204" pitchFamily="34" charset="0"/>
              <a:cs typeface="NVIDIA Sans" panose="020B0503020203020204" pitchFamily="34" charset="0"/>
            </a:endParaRPr>
          </a:p>
        </p:txBody>
      </p:sp>
      <p:sp>
        <p:nvSpPr>
          <p:cNvPr id="12" name="TextBox 11">
            <a:extLst>
              <a:ext uri="{FF2B5EF4-FFF2-40B4-BE49-F238E27FC236}">
                <a16:creationId xmlns:a16="http://schemas.microsoft.com/office/drawing/2014/main" id="{C17AEBCE-CD6B-D345-97D5-9FBC78E1EF0A}"/>
              </a:ext>
            </a:extLst>
          </p:cNvPr>
          <p:cNvSpPr txBox="1"/>
          <p:nvPr/>
        </p:nvSpPr>
        <p:spPr>
          <a:xfrm>
            <a:off x="12882207" y="14221954"/>
            <a:ext cx="3437164" cy="646331"/>
          </a:xfrm>
          <a:prstGeom prst="rect">
            <a:avLst/>
          </a:prstGeom>
          <a:noFill/>
        </p:spPr>
        <p:txBody>
          <a:bodyPr wrap="square" lIns="91440" tIns="45720" rIns="91440" bIns="45720" rtlCol="0" anchor="t">
            <a:spAutoFit/>
          </a:bodyPr>
          <a:lstStyle/>
          <a:p>
            <a:pPr algn="ctr"/>
            <a:r>
              <a:rPr lang="en-US" sz="3600">
                <a:solidFill>
                  <a:sysClr val="windowText" lastClr="000000"/>
                </a:solidFill>
                <a:latin typeface="NVIDIA Sans"/>
                <a:cs typeface="NVIDIA Sans"/>
              </a:rPr>
              <a:t>Document #3</a:t>
            </a:r>
            <a:endParaRPr lang="en-US" sz="3600">
              <a:solidFill>
                <a:sysClr val="windowText" lastClr="000000"/>
              </a:solidFill>
              <a:latin typeface="NVIDIA Sans" panose="020B0503020203020204" pitchFamily="34" charset="0"/>
              <a:cs typeface="NVIDIA Sans" panose="020B0503020203020204" pitchFamily="34" charset="0"/>
            </a:endParaRPr>
          </a:p>
        </p:txBody>
      </p:sp>
      <p:sp>
        <p:nvSpPr>
          <p:cNvPr id="16" name="TextBox 15">
            <a:extLst>
              <a:ext uri="{FF2B5EF4-FFF2-40B4-BE49-F238E27FC236}">
                <a16:creationId xmlns:a16="http://schemas.microsoft.com/office/drawing/2014/main" id="{A1141571-BC19-0EBF-8239-288C4066999A}"/>
              </a:ext>
            </a:extLst>
          </p:cNvPr>
          <p:cNvSpPr txBox="1"/>
          <p:nvPr/>
        </p:nvSpPr>
        <p:spPr>
          <a:xfrm>
            <a:off x="21054000" y="14248229"/>
            <a:ext cx="3437164" cy="646331"/>
          </a:xfrm>
          <a:prstGeom prst="rect">
            <a:avLst/>
          </a:prstGeom>
          <a:noFill/>
        </p:spPr>
        <p:txBody>
          <a:bodyPr wrap="square" lIns="91440" tIns="45720" rIns="91440" bIns="45720" rtlCol="0" anchor="t">
            <a:spAutoFit/>
          </a:bodyPr>
          <a:lstStyle/>
          <a:p>
            <a:pPr algn="ctr"/>
            <a:r>
              <a:rPr lang="en-US" sz="3600">
                <a:solidFill>
                  <a:sysClr val="windowText" lastClr="000000"/>
                </a:solidFill>
                <a:latin typeface="NVIDIA Sans"/>
                <a:cs typeface="NVIDIA Sans"/>
              </a:rPr>
              <a:t>Document #3</a:t>
            </a:r>
            <a:endParaRPr lang="en-US" sz="3600">
              <a:solidFill>
                <a:sysClr val="windowText" lastClr="000000"/>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126404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596566-8302-10DF-08A6-F0CA0B037437}"/>
            </a:ext>
          </a:extLst>
        </p:cNvPr>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55A0730D-8A21-40BE-6468-A00D77CE3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2421923"/>
            <a:ext cx="19062661" cy="17858701"/>
          </a:xfrm>
          <a:prstGeom prst="rect">
            <a:avLst/>
          </a:prstGeom>
        </p:spPr>
      </p:pic>
      <p:sp>
        <p:nvSpPr>
          <p:cNvPr id="10" name="Google Shape;2712;p289">
            <a:extLst>
              <a:ext uri="{FF2B5EF4-FFF2-40B4-BE49-F238E27FC236}">
                <a16:creationId xmlns:a16="http://schemas.microsoft.com/office/drawing/2014/main" id="{371B62F9-6A13-C455-FA82-90257BCD96F4}"/>
              </a:ext>
            </a:extLst>
          </p:cNvPr>
          <p:cNvSpPr txBox="1">
            <a:spLocks/>
          </p:cNvSpPr>
          <p:nvPr/>
        </p:nvSpPr>
        <p:spPr>
          <a:xfrm>
            <a:off x="3364" y="62543"/>
            <a:ext cx="36572636" cy="1807192"/>
          </a:xfrm>
          <a:prstGeom prst="rect">
            <a:avLst/>
          </a:prstGeom>
          <a:noFill/>
          <a:ln>
            <a:noFill/>
          </a:ln>
        </p:spPr>
        <p:txBody>
          <a:bodyPr spcFirstLastPara="1" vert="horz" wrap="square" lIns="91400" tIns="45700" rIns="91400" bIns="45700" rtlCol="0" anchor="b" anchorCtr="0">
            <a:normAutofit/>
          </a:bodyPr>
          <a:lstStyle>
            <a:lvl1pPr lvl="0" algn="ctr" defTabSz="2743200" rtl="0" eaLnBrk="1" latinLnBrk="0" hangingPunct="1">
              <a:lnSpc>
                <a:spcPct val="90000"/>
              </a:lnSpc>
              <a:spcBef>
                <a:spcPts val="0"/>
              </a:spcBef>
              <a:spcAft>
                <a:spcPts val="0"/>
              </a:spcAft>
              <a:buClr>
                <a:schemeClr val="lt1"/>
              </a:buClr>
              <a:buSzPts val="7200"/>
              <a:buFont typeface="NVIDIA Sans"/>
              <a:buNone/>
              <a:defRPr sz="7200" b="1" kern="1200" cap="none" baseline="0">
                <a:solidFill>
                  <a:schemeClr val="bg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LLMs Are Trained on Internet Scale Data</a:t>
            </a:r>
          </a:p>
        </p:txBody>
      </p:sp>
      <p:sp>
        <p:nvSpPr>
          <p:cNvPr id="11" name="Google Shape;2938;p289">
            <a:extLst>
              <a:ext uri="{FF2B5EF4-FFF2-40B4-BE49-F238E27FC236}">
                <a16:creationId xmlns:a16="http://schemas.microsoft.com/office/drawing/2014/main" id="{C36F6868-1D2C-4B7A-FA85-DE197257F9E9}"/>
              </a:ext>
            </a:extLst>
          </p:cNvPr>
          <p:cNvSpPr txBox="1"/>
          <p:nvPr/>
        </p:nvSpPr>
        <p:spPr>
          <a:xfrm>
            <a:off x="1257000" y="1822109"/>
            <a:ext cx="34062000" cy="1020000"/>
          </a:xfrm>
          <a:prstGeom prst="rect">
            <a:avLst/>
          </a:prstGeom>
          <a:noFill/>
          <a:ln>
            <a:noFill/>
          </a:ln>
        </p:spPr>
        <p:txBody>
          <a:bodyPr spcFirstLastPara="1" wrap="square" lIns="91400" tIns="45700" rIns="91400" bIns="45700" anchor="t" anchorCtr="0">
            <a:noAutofit/>
          </a:bodyPr>
          <a:lstStyle/>
          <a:p>
            <a:pPr algn="ctr"/>
            <a:r>
              <a:rPr lang="en-US" sz="4800">
                <a:solidFill>
                  <a:srgbClr val="76B900"/>
                </a:solidFill>
                <a:ea typeface="+mn-lt"/>
                <a:cs typeface="+mn-lt"/>
              </a:rPr>
              <a:t>Data generated is growing exponentially</a:t>
            </a:r>
            <a:endParaRPr lang="en-US" sz="4800">
              <a:solidFill>
                <a:srgbClr val="76B900"/>
              </a:solidFill>
              <a:cs typeface="NVIDIA Sans"/>
            </a:endParaRPr>
          </a:p>
        </p:txBody>
      </p:sp>
      <p:graphicFrame>
        <p:nvGraphicFramePr>
          <p:cNvPr id="9" name="Table 8">
            <a:extLst>
              <a:ext uri="{FF2B5EF4-FFF2-40B4-BE49-F238E27FC236}">
                <a16:creationId xmlns:a16="http://schemas.microsoft.com/office/drawing/2014/main" id="{696EAEC9-CF00-42B9-FABE-E2481F5E4DD8}"/>
              </a:ext>
            </a:extLst>
          </p:cNvPr>
          <p:cNvGraphicFramePr>
            <a:graphicFrameLocks noGrp="1"/>
          </p:cNvGraphicFramePr>
          <p:nvPr>
            <p:extLst>
              <p:ext uri="{D42A27DB-BD31-4B8C-83A1-F6EECF244321}">
                <p14:modId xmlns:p14="http://schemas.microsoft.com/office/powerpoint/2010/main" val="2240481992"/>
              </p:ext>
            </p:extLst>
          </p:nvPr>
        </p:nvGraphicFramePr>
        <p:xfrm>
          <a:off x="27968552" y="16425012"/>
          <a:ext cx="3559629" cy="2743200"/>
        </p:xfrm>
        <a:graphic>
          <a:graphicData uri="http://schemas.openxmlformats.org/drawingml/2006/table">
            <a:tbl>
              <a:tblPr firstRow="1" bandRow="1">
                <a:tableStyleId>{073A0DAA-6AF3-43AB-8588-CEC1D06C72B9}</a:tableStyleId>
              </a:tblPr>
              <a:tblGrid>
                <a:gridCol w="3559629">
                  <a:extLst>
                    <a:ext uri="{9D8B030D-6E8A-4147-A177-3AD203B41FA5}">
                      <a16:colId xmlns:a16="http://schemas.microsoft.com/office/drawing/2014/main" val="1082290552"/>
                    </a:ext>
                  </a:extLst>
                </a:gridCol>
              </a:tblGrid>
              <a:tr h="685800">
                <a:tc>
                  <a:txBody>
                    <a:bodyPr/>
                    <a:lstStyle/>
                    <a:p>
                      <a:pPr algn="l"/>
                      <a:r>
                        <a:rPr lang="en-US" sz="2800" b="0" i="0">
                          <a:latin typeface="NVIDIA Sans" panose="020B0503020203020204" pitchFamily="34" charset="0"/>
                          <a:cs typeface="NVIDIA Sans" panose="020B0503020203020204" pitchFamily="34" charset="0"/>
                        </a:rPr>
                        <a:t>Training corpa</a:t>
                      </a: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945726857"/>
                  </a:ext>
                </a:extLst>
              </a:tr>
              <a:tr h="685800">
                <a:tc>
                  <a:txBody>
                    <a:bodyPr/>
                    <a:lstStyle/>
                    <a:p>
                      <a:pPr algn="l"/>
                      <a:r>
                        <a:rPr lang="en-US" sz="2800" b="0" i="0">
                          <a:solidFill>
                            <a:schemeClr val="bg1"/>
                          </a:solidFill>
                          <a:latin typeface="NVIDIA Sans" panose="020B0503020203020204" pitchFamily="34" charset="0"/>
                          <a:cs typeface="NVIDIA Sans" panose="020B0503020203020204" pitchFamily="34" charset="0"/>
                        </a:rPr>
                        <a:t>Instruct fine tuning</a:t>
                      </a:r>
                    </a:p>
                  </a:txBody>
                  <a:tcPr anchor="ct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2247701593"/>
                  </a:ext>
                </a:extLst>
              </a:tr>
              <a:tr h="685800">
                <a:tc>
                  <a:txBody>
                    <a:bodyPr/>
                    <a:lstStyle/>
                    <a:p>
                      <a:pPr algn="l"/>
                      <a:r>
                        <a:rPr lang="en-US" sz="2800" b="0" i="0">
                          <a:solidFill>
                            <a:schemeClr val="bg1"/>
                          </a:solidFill>
                          <a:latin typeface="NVIDIA Sans" panose="020B0503020203020204" pitchFamily="34" charset="0"/>
                          <a:cs typeface="NVIDIA Sans" panose="020B0503020203020204" pitchFamily="34" charset="0"/>
                        </a:rPr>
                        <a:t>Preference dataset</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9960284"/>
                  </a:ext>
                </a:extLst>
              </a:tr>
              <a:tr h="685800">
                <a:tc>
                  <a:txBody>
                    <a:bodyPr/>
                    <a:lstStyle/>
                    <a:p>
                      <a:pPr algn="l"/>
                      <a:r>
                        <a:rPr lang="en-US" sz="2800" b="0" i="0">
                          <a:solidFill>
                            <a:schemeClr val="bg1"/>
                          </a:solidFill>
                          <a:latin typeface="NVIDIA Sans" panose="020B0503020203020204" pitchFamily="34" charset="0"/>
                          <a:cs typeface="NVIDIA Sans" panose="020B0503020203020204" pitchFamily="34" charset="0"/>
                        </a:rPr>
                        <a:t>Evaluation dataset</a:t>
                      </a: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835464914"/>
                  </a:ext>
                </a:extLst>
              </a:tr>
            </a:tbl>
          </a:graphicData>
        </a:graphic>
      </p:graphicFrame>
      <p:sp>
        <p:nvSpPr>
          <p:cNvPr id="6" name="TextBox 5">
            <a:extLst>
              <a:ext uri="{FF2B5EF4-FFF2-40B4-BE49-F238E27FC236}">
                <a16:creationId xmlns:a16="http://schemas.microsoft.com/office/drawing/2014/main" id="{55636F2E-2E49-750A-C114-A053E78EEF70}"/>
              </a:ext>
            </a:extLst>
          </p:cNvPr>
          <p:cNvSpPr txBox="1"/>
          <p:nvPr/>
        </p:nvSpPr>
        <p:spPr>
          <a:xfrm>
            <a:off x="357825" y="20049792"/>
            <a:ext cx="4884350" cy="461665"/>
          </a:xfrm>
          <a:prstGeom prst="rect">
            <a:avLst/>
          </a:prstGeom>
          <a:noFill/>
        </p:spPr>
        <p:txBody>
          <a:bodyPr wrap="none" rtlCol="0">
            <a:spAutoFit/>
          </a:bodyPr>
          <a:lstStyle/>
          <a:p>
            <a:r>
              <a:rPr lang="en-US" sz="2400" dirty="0">
                <a:solidFill>
                  <a:schemeClr val="tx2"/>
                </a:solidFill>
                <a:latin typeface="NVIDIA Sans" panose="020B0503020203020204" pitchFamily="34" charset="0"/>
                <a:cs typeface="NVIDIA Sans" panose="020B0503020203020204" pitchFamily="34" charset="0"/>
                <a:hlinkClick r:id="rId5"/>
              </a:rPr>
              <a:t>https://arxiv.org/abs/2402.18041</a:t>
            </a:r>
            <a:endParaRPr lang="en-US" sz="2400" dirty="0">
              <a:solidFill>
                <a:schemeClr val="tx2"/>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545150672"/>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535BB-0712-E3F2-99AE-F9054C843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27392-8AF4-1710-67ED-7225501D0D91}"/>
              </a:ext>
            </a:extLst>
          </p:cNvPr>
          <p:cNvSpPr>
            <a:spLocks noGrp="1"/>
          </p:cNvSpPr>
          <p:nvPr>
            <p:ph type="title"/>
          </p:nvPr>
        </p:nvSpPr>
        <p:spPr/>
        <p:txBody>
          <a:bodyPr/>
          <a:lstStyle/>
          <a:p>
            <a:r>
              <a:rPr lang="en-US"/>
              <a:t>Deep Dive: Fuzzy Deduplication</a:t>
            </a:r>
          </a:p>
        </p:txBody>
      </p:sp>
      <p:sp>
        <p:nvSpPr>
          <p:cNvPr id="3" name="Text Placeholder 2">
            <a:extLst>
              <a:ext uri="{FF2B5EF4-FFF2-40B4-BE49-F238E27FC236}">
                <a16:creationId xmlns:a16="http://schemas.microsoft.com/office/drawing/2014/main" id="{A5600927-0527-7BAA-A6AB-D3A3D5659630}"/>
              </a:ext>
            </a:extLst>
          </p:cNvPr>
          <p:cNvSpPr>
            <a:spLocks noGrp="1"/>
          </p:cNvSpPr>
          <p:nvPr>
            <p:ph type="body" idx="1"/>
          </p:nvPr>
        </p:nvSpPr>
        <p:spPr/>
        <p:txBody>
          <a:bodyPr/>
          <a:lstStyle/>
          <a:p>
            <a:r>
              <a:rPr lang="en-US"/>
              <a:t>Min-Hashing and </a:t>
            </a:r>
            <a:r>
              <a:rPr lang="en-US" err="1"/>
              <a:t>Bucketization</a:t>
            </a:r>
            <a:endParaRPr lang="en-US" err="1">
              <a:solidFill>
                <a:srgbClr val="000000"/>
              </a:solidFill>
            </a:endParaRPr>
          </a:p>
        </p:txBody>
      </p:sp>
      <p:sp>
        <p:nvSpPr>
          <p:cNvPr id="4" name="Trapezoid 3">
            <a:extLst>
              <a:ext uri="{FF2B5EF4-FFF2-40B4-BE49-F238E27FC236}">
                <a16:creationId xmlns:a16="http://schemas.microsoft.com/office/drawing/2014/main" id="{EAD855AA-BF65-7BB8-DCF2-34B2BEE056CA}"/>
              </a:ext>
            </a:extLst>
          </p:cNvPr>
          <p:cNvSpPr/>
          <p:nvPr/>
        </p:nvSpPr>
        <p:spPr>
          <a:xfrm rot="10800000">
            <a:off x="3272426" y="6012211"/>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a:extLst>
              <a:ext uri="{FF2B5EF4-FFF2-40B4-BE49-F238E27FC236}">
                <a16:creationId xmlns:a16="http://schemas.microsoft.com/office/drawing/2014/main" id="{1F4A1AD1-E4E3-64C1-0F56-403C3DAEB9BE}"/>
              </a:ext>
            </a:extLst>
          </p:cNvPr>
          <p:cNvSpPr/>
          <p:nvPr/>
        </p:nvSpPr>
        <p:spPr>
          <a:xfrm rot="10800000">
            <a:off x="12114348" y="6012211"/>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apezoid 7">
            <a:extLst>
              <a:ext uri="{FF2B5EF4-FFF2-40B4-BE49-F238E27FC236}">
                <a16:creationId xmlns:a16="http://schemas.microsoft.com/office/drawing/2014/main" id="{0D898FB6-D219-06D4-CC35-C19EAA53747F}"/>
              </a:ext>
            </a:extLst>
          </p:cNvPr>
          <p:cNvSpPr/>
          <p:nvPr/>
        </p:nvSpPr>
        <p:spPr>
          <a:xfrm rot="10800000">
            <a:off x="20719505" y="6012211"/>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05079669-B092-0CE4-6184-36CA90D64DEE}"/>
              </a:ext>
            </a:extLst>
          </p:cNvPr>
          <p:cNvSpPr/>
          <p:nvPr/>
        </p:nvSpPr>
        <p:spPr>
          <a:xfrm rot="10800000">
            <a:off x="28320455" y="6012211"/>
            <a:ext cx="4735286" cy="4652950"/>
          </a:xfrm>
          <a:prstGeom prst="trapezoi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575FC36-26BE-35B1-6F59-FDF3953D2368}"/>
              </a:ext>
            </a:extLst>
          </p:cNvPr>
          <p:cNvSpPr txBox="1"/>
          <p:nvPr/>
        </p:nvSpPr>
        <p:spPr>
          <a:xfrm>
            <a:off x="4072526" y="11290872"/>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#1</a:t>
            </a:r>
          </a:p>
        </p:txBody>
      </p:sp>
      <p:sp>
        <p:nvSpPr>
          <p:cNvPr id="18" name="TextBox 17">
            <a:extLst>
              <a:ext uri="{FF2B5EF4-FFF2-40B4-BE49-F238E27FC236}">
                <a16:creationId xmlns:a16="http://schemas.microsoft.com/office/drawing/2014/main" id="{E357D426-EC3E-A085-C7CC-2B512FD710D0}"/>
              </a:ext>
            </a:extLst>
          </p:cNvPr>
          <p:cNvSpPr txBox="1"/>
          <p:nvPr/>
        </p:nvSpPr>
        <p:spPr>
          <a:xfrm>
            <a:off x="12914447" y="11290872"/>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#2</a:t>
            </a:r>
          </a:p>
        </p:txBody>
      </p:sp>
      <p:sp>
        <p:nvSpPr>
          <p:cNvPr id="19" name="TextBox 18">
            <a:extLst>
              <a:ext uri="{FF2B5EF4-FFF2-40B4-BE49-F238E27FC236}">
                <a16:creationId xmlns:a16="http://schemas.microsoft.com/office/drawing/2014/main" id="{C64DC92A-FA9C-7132-25A3-9CED2CF8DF48}"/>
              </a:ext>
            </a:extLst>
          </p:cNvPr>
          <p:cNvSpPr txBox="1"/>
          <p:nvPr/>
        </p:nvSpPr>
        <p:spPr>
          <a:xfrm>
            <a:off x="21519603" y="11290872"/>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#3</a:t>
            </a:r>
          </a:p>
        </p:txBody>
      </p:sp>
      <p:sp>
        <p:nvSpPr>
          <p:cNvPr id="20" name="TextBox 19">
            <a:extLst>
              <a:ext uri="{FF2B5EF4-FFF2-40B4-BE49-F238E27FC236}">
                <a16:creationId xmlns:a16="http://schemas.microsoft.com/office/drawing/2014/main" id="{6E0BA001-AFD8-B147-8A28-17CCECF6BBEC}"/>
              </a:ext>
            </a:extLst>
          </p:cNvPr>
          <p:cNvSpPr txBox="1"/>
          <p:nvPr/>
        </p:nvSpPr>
        <p:spPr>
          <a:xfrm>
            <a:off x="29120552" y="11290872"/>
            <a:ext cx="3135085" cy="769441"/>
          </a:xfrm>
          <a:prstGeom prst="rect">
            <a:avLst/>
          </a:prstGeom>
          <a:noFill/>
        </p:spPr>
        <p:txBody>
          <a:bodyPr wrap="square" rtlCol="0">
            <a:spAutoFit/>
          </a:bodyPr>
          <a:lstStyle/>
          <a:p>
            <a:pPr algn="ctr"/>
            <a:r>
              <a:rPr lang="en-US" sz="4400">
                <a:solidFill>
                  <a:sysClr val="windowText" lastClr="000000"/>
                </a:solidFill>
                <a:latin typeface="NVIDIA Sans" panose="020B0503020203020204" pitchFamily="34" charset="0"/>
                <a:cs typeface="NVIDIA Sans" panose="020B0503020203020204" pitchFamily="34" charset="0"/>
              </a:rPr>
              <a:t>Bucket #4</a:t>
            </a:r>
          </a:p>
        </p:txBody>
      </p:sp>
      <p:sp>
        <p:nvSpPr>
          <p:cNvPr id="21" name="TextBox 20">
            <a:extLst>
              <a:ext uri="{FF2B5EF4-FFF2-40B4-BE49-F238E27FC236}">
                <a16:creationId xmlns:a16="http://schemas.microsoft.com/office/drawing/2014/main" id="{7F9D4DD0-A712-516F-E6F8-D53BCFFFC3FA}"/>
              </a:ext>
            </a:extLst>
          </p:cNvPr>
          <p:cNvSpPr txBox="1"/>
          <p:nvPr/>
        </p:nvSpPr>
        <p:spPr>
          <a:xfrm>
            <a:off x="3921486" y="6613776"/>
            <a:ext cx="3437164" cy="646331"/>
          </a:xfrm>
          <a:prstGeom prst="rect">
            <a:avLst/>
          </a:prstGeom>
          <a:noFill/>
        </p:spPr>
        <p:txBody>
          <a:bodyPr wrap="square" rtlCol="0">
            <a:spAutoFit/>
          </a:bodyPr>
          <a:lstStyle/>
          <a:p>
            <a:pPr algn="ctr"/>
            <a:r>
              <a:rPr lang="en-US" sz="3600">
                <a:solidFill>
                  <a:sysClr val="windowText" lastClr="000000"/>
                </a:solidFill>
                <a:latin typeface="NVIDIA Sans" panose="020B0503020203020204" pitchFamily="34" charset="0"/>
                <a:cs typeface="NVIDIA Sans" panose="020B0503020203020204" pitchFamily="34" charset="0"/>
              </a:rPr>
              <a:t>Document #1</a:t>
            </a:r>
          </a:p>
        </p:txBody>
      </p:sp>
      <p:sp>
        <p:nvSpPr>
          <p:cNvPr id="22" name="TextBox 21">
            <a:extLst>
              <a:ext uri="{FF2B5EF4-FFF2-40B4-BE49-F238E27FC236}">
                <a16:creationId xmlns:a16="http://schemas.microsoft.com/office/drawing/2014/main" id="{C68923FA-00D1-6806-7738-EA978629368E}"/>
              </a:ext>
            </a:extLst>
          </p:cNvPr>
          <p:cNvSpPr txBox="1"/>
          <p:nvPr/>
        </p:nvSpPr>
        <p:spPr>
          <a:xfrm>
            <a:off x="21519603" y="6613776"/>
            <a:ext cx="3437164" cy="646331"/>
          </a:xfrm>
          <a:prstGeom prst="rect">
            <a:avLst/>
          </a:prstGeom>
          <a:noFill/>
        </p:spPr>
        <p:txBody>
          <a:bodyPr wrap="square" lIns="91440" tIns="45720" rIns="91440" bIns="45720" rtlCol="0" anchor="t">
            <a:spAutoFit/>
          </a:bodyPr>
          <a:lstStyle/>
          <a:p>
            <a:pPr algn="ctr"/>
            <a:r>
              <a:rPr lang="en-US" sz="3600">
                <a:solidFill>
                  <a:sysClr val="windowText" lastClr="000000"/>
                </a:solidFill>
                <a:latin typeface="NVIDIA Sans"/>
                <a:cs typeface="NVIDIA Sans"/>
              </a:rPr>
              <a:t>Document #1</a:t>
            </a:r>
            <a:endParaRPr lang="en-US" sz="3600">
              <a:solidFill>
                <a:sysClr val="windowText" lastClr="000000"/>
              </a:solidFill>
              <a:latin typeface="NVIDIA Sans" panose="020B0503020203020204" pitchFamily="34" charset="0"/>
              <a:cs typeface="NVIDIA Sans" panose="020B0503020203020204" pitchFamily="34" charset="0"/>
            </a:endParaRPr>
          </a:p>
        </p:txBody>
      </p:sp>
      <p:sp>
        <p:nvSpPr>
          <p:cNvPr id="6" name="TextBox 5">
            <a:extLst>
              <a:ext uri="{FF2B5EF4-FFF2-40B4-BE49-F238E27FC236}">
                <a16:creationId xmlns:a16="http://schemas.microsoft.com/office/drawing/2014/main" id="{CC3C479C-71A5-4FCA-2129-7D7B8285CDC5}"/>
              </a:ext>
            </a:extLst>
          </p:cNvPr>
          <p:cNvSpPr txBox="1"/>
          <p:nvPr/>
        </p:nvSpPr>
        <p:spPr>
          <a:xfrm>
            <a:off x="12612368" y="6613776"/>
            <a:ext cx="3437164" cy="646331"/>
          </a:xfrm>
          <a:prstGeom prst="rect">
            <a:avLst/>
          </a:prstGeom>
          <a:noFill/>
        </p:spPr>
        <p:txBody>
          <a:bodyPr wrap="square" rtlCol="0">
            <a:spAutoFit/>
          </a:bodyPr>
          <a:lstStyle/>
          <a:p>
            <a:pPr algn="ctr"/>
            <a:r>
              <a:rPr lang="en-US" sz="3600">
                <a:solidFill>
                  <a:sysClr val="windowText" lastClr="000000"/>
                </a:solidFill>
                <a:latin typeface="NVIDIA Sans" panose="020B0503020203020204" pitchFamily="34" charset="0"/>
                <a:cs typeface="NVIDIA Sans" panose="020B0503020203020204" pitchFamily="34" charset="0"/>
              </a:rPr>
              <a:t>Document #2</a:t>
            </a:r>
          </a:p>
        </p:txBody>
      </p:sp>
      <p:sp>
        <p:nvSpPr>
          <p:cNvPr id="10" name="TextBox 9">
            <a:extLst>
              <a:ext uri="{FF2B5EF4-FFF2-40B4-BE49-F238E27FC236}">
                <a16:creationId xmlns:a16="http://schemas.microsoft.com/office/drawing/2014/main" id="{EFC17DAC-E1CF-5E39-F54D-7466A0E6F544}"/>
              </a:ext>
            </a:extLst>
          </p:cNvPr>
          <p:cNvSpPr txBox="1"/>
          <p:nvPr/>
        </p:nvSpPr>
        <p:spPr>
          <a:xfrm>
            <a:off x="28969512" y="6613776"/>
            <a:ext cx="3437164" cy="646331"/>
          </a:xfrm>
          <a:prstGeom prst="rect">
            <a:avLst/>
          </a:prstGeom>
          <a:noFill/>
        </p:spPr>
        <p:txBody>
          <a:bodyPr wrap="square" lIns="91440" tIns="45720" rIns="91440" bIns="45720" rtlCol="0" anchor="t">
            <a:spAutoFit/>
          </a:bodyPr>
          <a:lstStyle/>
          <a:p>
            <a:pPr algn="ctr"/>
            <a:r>
              <a:rPr lang="en-US" sz="3600">
                <a:solidFill>
                  <a:sysClr val="windowText" lastClr="000000"/>
                </a:solidFill>
                <a:latin typeface="NVIDIA Sans"/>
                <a:cs typeface="NVIDIA Sans"/>
              </a:rPr>
              <a:t>Document #4</a:t>
            </a:r>
            <a:endParaRPr lang="en-US" sz="3600">
              <a:solidFill>
                <a:sysClr val="windowText" lastClr="000000"/>
              </a:solidFill>
              <a:latin typeface="NVIDIA Sans" panose="020B0503020203020204" pitchFamily="34" charset="0"/>
              <a:cs typeface="NVIDIA Sans" panose="020B0503020203020204" pitchFamily="34" charset="0"/>
            </a:endParaRPr>
          </a:p>
        </p:txBody>
      </p:sp>
      <p:sp>
        <p:nvSpPr>
          <p:cNvPr id="27" name="Oval 26">
            <a:extLst>
              <a:ext uri="{FF2B5EF4-FFF2-40B4-BE49-F238E27FC236}">
                <a16:creationId xmlns:a16="http://schemas.microsoft.com/office/drawing/2014/main" id="{EEA223AB-A814-A78E-6BFF-4E3B01D63ACB}"/>
              </a:ext>
            </a:extLst>
          </p:cNvPr>
          <p:cNvSpPr/>
          <p:nvPr/>
        </p:nvSpPr>
        <p:spPr>
          <a:xfrm>
            <a:off x="11687083" y="15537520"/>
            <a:ext cx="5747657" cy="17308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latin typeface="NVIDIA Sans" panose="020B0503020203020204" pitchFamily="34" charset="0"/>
                <a:cs typeface="NVIDIA Sans" panose="020B0503020203020204" pitchFamily="34" charset="0"/>
              </a:rPr>
              <a:t>Duplicates</a:t>
            </a:r>
          </a:p>
        </p:txBody>
      </p:sp>
      <p:cxnSp>
        <p:nvCxnSpPr>
          <p:cNvPr id="29" name="Straight Arrow Connector 28">
            <a:extLst>
              <a:ext uri="{FF2B5EF4-FFF2-40B4-BE49-F238E27FC236}">
                <a16:creationId xmlns:a16="http://schemas.microsoft.com/office/drawing/2014/main" id="{474F47F2-08F7-45C2-83E4-D5F63B07BA8A}"/>
              </a:ext>
            </a:extLst>
          </p:cNvPr>
          <p:cNvCxnSpPr>
            <a:cxnSpLocks/>
          </p:cNvCxnSpPr>
          <p:nvPr/>
        </p:nvCxnSpPr>
        <p:spPr>
          <a:xfrm>
            <a:off x="5640068" y="12633100"/>
            <a:ext cx="8920844" cy="2904420"/>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BE9A0F2-CA54-B5D1-8863-CE209FE242E5}"/>
              </a:ext>
            </a:extLst>
          </p:cNvPr>
          <p:cNvCxnSpPr>
            <a:cxnSpLocks/>
          </p:cNvCxnSpPr>
          <p:nvPr/>
        </p:nvCxnSpPr>
        <p:spPr>
          <a:xfrm>
            <a:off x="14560912" y="12525537"/>
            <a:ext cx="0" cy="3011983"/>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4D0B750-0B1E-4ED6-9F29-569496DF8633}"/>
              </a:ext>
            </a:extLst>
          </p:cNvPr>
          <p:cNvCxnSpPr>
            <a:cxnSpLocks/>
          </p:cNvCxnSpPr>
          <p:nvPr/>
        </p:nvCxnSpPr>
        <p:spPr>
          <a:xfrm flipH="1">
            <a:off x="14560912" y="12525537"/>
            <a:ext cx="8454115" cy="3011983"/>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DEE24A5-F9F9-A787-E2E1-14CE693A6968}"/>
              </a:ext>
            </a:extLst>
          </p:cNvPr>
          <p:cNvSpPr txBox="1"/>
          <p:nvPr/>
        </p:nvSpPr>
        <p:spPr>
          <a:xfrm>
            <a:off x="3953464" y="7260107"/>
            <a:ext cx="3437164" cy="646331"/>
          </a:xfrm>
          <a:prstGeom prst="rect">
            <a:avLst/>
          </a:prstGeom>
          <a:noFill/>
        </p:spPr>
        <p:txBody>
          <a:bodyPr wrap="square" rtlCol="0">
            <a:spAutoFit/>
          </a:bodyPr>
          <a:lstStyle/>
          <a:p>
            <a:pPr algn="ctr"/>
            <a:r>
              <a:rPr lang="en-US" sz="3600">
                <a:solidFill>
                  <a:sysClr val="windowText" lastClr="000000"/>
                </a:solidFill>
                <a:latin typeface="NVIDIA Sans" panose="020B0503020203020204" pitchFamily="34" charset="0"/>
                <a:cs typeface="NVIDIA Sans" panose="020B0503020203020204" pitchFamily="34" charset="0"/>
              </a:rPr>
              <a:t>Document #2</a:t>
            </a:r>
          </a:p>
        </p:txBody>
      </p:sp>
      <p:sp>
        <p:nvSpPr>
          <p:cNvPr id="41" name="TextBox 40">
            <a:extLst>
              <a:ext uri="{FF2B5EF4-FFF2-40B4-BE49-F238E27FC236}">
                <a16:creationId xmlns:a16="http://schemas.microsoft.com/office/drawing/2014/main" id="{CC1CEC13-0688-0569-1933-D9E78BE49892}"/>
              </a:ext>
            </a:extLst>
          </p:cNvPr>
          <p:cNvSpPr txBox="1"/>
          <p:nvPr/>
        </p:nvSpPr>
        <p:spPr>
          <a:xfrm>
            <a:off x="12612368" y="7215341"/>
            <a:ext cx="3437164" cy="646331"/>
          </a:xfrm>
          <a:prstGeom prst="rect">
            <a:avLst/>
          </a:prstGeom>
          <a:noFill/>
        </p:spPr>
        <p:txBody>
          <a:bodyPr wrap="square" rtlCol="0">
            <a:spAutoFit/>
          </a:bodyPr>
          <a:lstStyle/>
          <a:p>
            <a:pPr algn="ctr"/>
            <a:r>
              <a:rPr lang="en-US" sz="3600">
                <a:solidFill>
                  <a:sysClr val="windowText" lastClr="000000"/>
                </a:solidFill>
                <a:latin typeface="NVIDIA Sans" panose="020B0503020203020204" pitchFamily="34" charset="0"/>
                <a:cs typeface="NVIDIA Sans" panose="020B0503020203020204" pitchFamily="34" charset="0"/>
              </a:rPr>
              <a:t>Document #3</a:t>
            </a:r>
          </a:p>
        </p:txBody>
      </p:sp>
      <p:sp>
        <p:nvSpPr>
          <p:cNvPr id="42" name="TextBox 41">
            <a:extLst>
              <a:ext uri="{FF2B5EF4-FFF2-40B4-BE49-F238E27FC236}">
                <a16:creationId xmlns:a16="http://schemas.microsoft.com/office/drawing/2014/main" id="{231DD351-96F2-734E-4F68-FE52CE7F81E8}"/>
              </a:ext>
            </a:extLst>
          </p:cNvPr>
          <p:cNvSpPr txBox="1"/>
          <p:nvPr/>
        </p:nvSpPr>
        <p:spPr>
          <a:xfrm>
            <a:off x="21519603" y="7199098"/>
            <a:ext cx="3437164" cy="646331"/>
          </a:xfrm>
          <a:prstGeom prst="rect">
            <a:avLst/>
          </a:prstGeom>
          <a:noFill/>
        </p:spPr>
        <p:txBody>
          <a:bodyPr wrap="square" lIns="91440" tIns="45720" rIns="91440" bIns="45720" rtlCol="0" anchor="t">
            <a:spAutoFit/>
          </a:bodyPr>
          <a:lstStyle/>
          <a:p>
            <a:pPr algn="ctr"/>
            <a:r>
              <a:rPr lang="en-US" sz="3600">
                <a:solidFill>
                  <a:sysClr val="windowText" lastClr="000000"/>
                </a:solidFill>
                <a:latin typeface="NVIDIA Sans"/>
                <a:cs typeface="NVIDIA Sans"/>
              </a:rPr>
              <a:t>Document #3</a:t>
            </a:r>
          </a:p>
        </p:txBody>
      </p:sp>
    </p:spTree>
    <p:extLst>
      <p:ext uri="{BB962C8B-B14F-4D97-AF65-F5344CB8AC3E}">
        <p14:creationId xmlns:p14="http://schemas.microsoft.com/office/powerpoint/2010/main" val="50444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E3CD0-4D60-856A-6727-4524EB0FCF75}"/>
              </a:ext>
            </a:extLst>
          </p:cNvPr>
          <p:cNvSpPr>
            <a:spLocks noGrp="1"/>
          </p:cNvSpPr>
          <p:nvPr>
            <p:ph type="title"/>
          </p:nvPr>
        </p:nvSpPr>
        <p:spPr/>
        <p:txBody>
          <a:bodyPr/>
          <a:lstStyle/>
          <a:p>
            <a:r>
              <a:rPr lang="en-US"/>
              <a:t>Semantic Deduplication: Example </a:t>
            </a:r>
          </a:p>
        </p:txBody>
      </p:sp>
      <p:sp>
        <p:nvSpPr>
          <p:cNvPr id="3" name="Text Placeholder 2">
            <a:extLst>
              <a:ext uri="{FF2B5EF4-FFF2-40B4-BE49-F238E27FC236}">
                <a16:creationId xmlns:a16="http://schemas.microsoft.com/office/drawing/2014/main" id="{795C0A60-45D4-C746-E113-165B9F7A643C}"/>
              </a:ext>
            </a:extLst>
          </p:cNvPr>
          <p:cNvSpPr>
            <a:spLocks noGrp="1"/>
          </p:cNvSpPr>
          <p:nvPr>
            <p:ph type="body" sz="quarter" idx="10"/>
          </p:nvPr>
        </p:nvSpPr>
        <p:spPr/>
        <p:txBody>
          <a:bodyPr/>
          <a:lstStyle/>
          <a:p>
            <a:r>
              <a:rPr lang="en-US"/>
              <a:t>Remove redundant data by identifying and eliminating semantically similar data points</a:t>
            </a:r>
          </a:p>
        </p:txBody>
      </p:sp>
      <p:sp>
        <p:nvSpPr>
          <p:cNvPr id="4" name="Content Placeholder 3">
            <a:extLst>
              <a:ext uri="{FF2B5EF4-FFF2-40B4-BE49-F238E27FC236}">
                <a16:creationId xmlns:a16="http://schemas.microsoft.com/office/drawing/2014/main" id="{20EC5ECA-170D-11A6-BEE4-C7A0E5E14645}"/>
              </a:ext>
            </a:extLst>
          </p:cNvPr>
          <p:cNvSpPr>
            <a:spLocks noGrp="1"/>
          </p:cNvSpPr>
          <p:nvPr>
            <p:ph idx="1"/>
          </p:nvPr>
        </p:nvSpPr>
        <p:spPr>
          <a:xfrm>
            <a:off x="8595361" y="3826691"/>
            <a:ext cx="21991319" cy="14742739"/>
          </a:xfrm>
        </p:spPr>
        <p:txBody>
          <a:bodyPr/>
          <a:lstStyle/>
          <a:p>
            <a:pPr marL="0" indent="0">
              <a:buNone/>
            </a:pPr>
            <a:r>
              <a:rPr lang="en-US"/>
              <a:t>sem_dedup_config.yaml</a:t>
            </a:r>
          </a:p>
          <a:p>
            <a:pPr marL="0" indent="0">
              <a:buNone/>
            </a:pPr>
            <a:endParaRPr lang="en-US"/>
          </a:p>
        </p:txBody>
      </p:sp>
      <p:pic>
        <p:nvPicPr>
          <p:cNvPr id="5" name="Picture 4">
            <a:extLst>
              <a:ext uri="{FF2B5EF4-FFF2-40B4-BE49-F238E27FC236}">
                <a16:creationId xmlns:a16="http://schemas.microsoft.com/office/drawing/2014/main" id="{286526A4-8CE0-A95E-A740-F6703E989A42}"/>
              </a:ext>
            </a:extLst>
          </p:cNvPr>
          <p:cNvPicPr>
            <a:picLocks noChangeAspect="1"/>
          </p:cNvPicPr>
          <p:nvPr/>
        </p:nvPicPr>
        <p:blipFill>
          <a:blip r:embed="rId4"/>
          <a:stretch>
            <a:fillRect/>
          </a:stretch>
        </p:blipFill>
        <p:spPr>
          <a:xfrm>
            <a:off x="8595361" y="4818741"/>
            <a:ext cx="21263567" cy="14742739"/>
          </a:xfrm>
          <a:prstGeom prst="rect">
            <a:avLst/>
          </a:prstGeom>
        </p:spPr>
      </p:pic>
      <p:sp>
        <p:nvSpPr>
          <p:cNvPr id="10" name="TextBox 9">
            <a:extLst>
              <a:ext uri="{FF2B5EF4-FFF2-40B4-BE49-F238E27FC236}">
                <a16:creationId xmlns:a16="http://schemas.microsoft.com/office/drawing/2014/main" id="{EAC9DEAD-F233-330C-50ED-F94CE719F8C9}"/>
              </a:ext>
            </a:extLst>
          </p:cNvPr>
          <p:cNvSpPr txBox="1"/>
          <p:nvPr/>
        </p:nvSpPr>
        <p:spPr>
          <a:xfrm>
            <a:off x="780737" y="19903524"/>
            <a:ext cx="14368702" cy="369332"/>
          </a:xfrm>
          <a:prstGeom prst="rect">
            <a:avLst/>
          </a:prstGeom>
          <a:noFill/>
          <a:ln>
            <a:solidFill>
              <a:schemeClr val="tx2"/>
            </a:solidFill>
          </a:ln>
        </p:spPr>
        <p:txBody>
          <a:bodyPr wrap="square" rtlCol="0">
            <a:spAutoFit/>
          </a:bodyPr>
          <a:lstStyle/>
          <a:p>
            <a:r>
              <a:rPr lang="en-US" u="sng">
                <a:solidFill>
                  <a:schemeClr val="tx2"/>
                </a:solidFill>
                <a:latin typeface="NVIDIA Sans" panose="020B0503020203020204" pitchFamily="34" charset="0"/>
                <a:cs typeface="NVIDIA Sans" panose="020B0503020203020204" pitchFamily="34" charset="0"/>
              </a:rPr>
              <a:t>https://</a:t>
            </a:r>
            <a:r>
              <a:rPr lang="en-US" u="sng" err="1">
                <a:solidFill>
                  <a:schemeClr val="tx2"/>
                </a:solidFill>
                <a:latin typeface="NVIDIA Sans" panose="020B0503020203020204" pitchFamily="34" charset="0"/>
                <a:cs typeface="NVIDIA Sans" panose="020B0503020203020204" pitchFamily="34" charset="0"/>
              </a:rPr>
              <a:t>docs.nvidia.com</a:t>
            </a:r>
            <a:r>
              <a:rPr lang="en-US" u="sng">
                <a:solidFill>
                  <a:schemeClr val="tx2"/>
                </a:solidFill>
                <a:latin typeface="NVIDIA Sans" panose="020B0503020203020204" pitchFamily="34" charset="0"/>
                <a:cs typeface="NVIDIA Sans" panose="020B0503020203020204" pitchFamily="34" charset="0"/>
              </a:rPr>
              <a:t>/nemo-framework/user-guide/latest/</a:t>
            </a:r>
            <a:r>
              <a:rPr lang="en-US" u="sng" err="1">
                <a:solidFill>
                  <a:schemeClr val="tx2"/>
                </a:solidFill>
                <a:latin typeface="NVIDIA Sans" panose="020B0503020203020204" pitchFamily="34" charset="0"/>
                <a:cs typeface="NVIDIA Sans" panose="020B0503020203020204" pitchFamily="34" charset="0"/>
              </a:rPr>
              <a:t>datacuration</a:t>
            </a:r>
            <a:r>
              <a:rPr lang="en-US" u="sng">
                <a:solidFill>
                  <a:schemeClr val="tx2"/>
                </a:solidFill>
                <a:latin typeface="NVIDIA Sans" panose="020B0503020203020204" pitchFamily="34" charset="0"/>
                <a:cs typeface="NVIDIA Sans" panose="020B0503020203020204" pitchFamily="34" charset="0"/>
              </a:rPr>
              <a:t>/</a:t>
            </a:r>
            <a:r>
              <a:rPr lang="en-US" u="sng" err="1">
                <a:solidFill>
                  <a:schemeClr val="tx2"/>
                </a:solidFill>
                <a:latin typeface="NVIDIA Sans" panose="020B0503020203020204" pitchFamily="34" charset="0"/>
                <a:cs typeface="NVIDIA Sans" panose="020B0503020203020204" pitchFamily="34" charset="0"/>
              </a:rPr>
              <a:t>semdedup.html</a:t>
            </a:r>
            <a:endParaRPr lang="en-US" u="sng">
              <a:solidFill>
                <a:schemeClr val="tx2"/>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4175781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9962E-F9CA-4D2E-808D-87133F30E4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30E213-6FEC-5B21-E357-5D0DC2A11D39}"/>
              </a:ext>
            </a:extLst>
          </p:cNvPr>
          <p:cNvSpPr>
            <a:spLocks noGrp="1"/>
          </p:cNvSpPr>
          <p:nvPr>
            <p:ph type="title"/>
          </p:nvPr>
        </p:nvSpPr>
        <p:spPr/>
        <p:txBody>
          <a:bodyPr/>
          <a:lstStyle/>
          <a:p>
            <a:r>
              <a:rPr lang="en-US">
                <a:latin typeface="NVIDIA Sans"/>
                <a:cs typeface="NVIDIA Sans"/>
              </a:rPr>
              <a:t>Classification and PII</a:t>
            </a:r>
            <a:endParaRPr lang="en-US"/>
          </a:p>
        </p:txBody>
      </p:sp>
      <p:sp>
        <p:nvSpPr>
          <p:cNvPr id="2" name="Text Placeholder 1">
            <a:extLst>
              <a:ext uri="{FF2B5EF4-FFF2-40B4-BE49-F238E27FC236}">
                <a16:creationId xmlns:a16="http://schemas.microsoft.com/office/drawing/2014/main" id="{F65B6D27-AD80-065B-E73A-524E192D4CC8}"/>
              </a:ext>
            </a:extLst>
          </p:cNvPr>
          <p:cNvSpPr>
            <a:spLocks noGrp="1"/>
          </p:cNvSpPr>
          <p:nvPr>
            <p:ph type="body" sz="quarter" idx="10"/>
          </p:nvPr>
        </p:nvSpPr>
        <p:spPr/>
        <p:txBody>
          <a:bodyPr/>
          <a:lstStyle/>
          <a:p>
            <a:pPr algn="ctr" defTabSz="3657600"/>
            <a:r>
              <a:rPr lang="en-US" sz="4800" kern="0">
                <a:solidFill>
                  <a:srgbClr val="76B900"/>
                </a:solidFill>
                <a:ea typeface="+mn-lt"/>
                <a:cs typeface="+mn-lt"/>
                <a:sym typeface="NVIDIA Sans"/>
              </a:rPr>
              <a:t>Create high-quality data blends with RAPIDS accelerated inference</a:t>
            </a:r>
            <a:endParaRPr lang="en-US" sz="4800"/>
          </a:p>
        </p:txBody>
      </p:sp>
      <p:sp>
        <p:nvSpPr>
          <p:cNvPr id="10" name="Subtitle 9">
            <a:extLst>
              <a:ext uri="{FF2B5EF4-FFF2-40B4-BE49-F238E27FC236}">
                <a16:creationId xmlns:a16="http://schemas.microsoft.com/office/drawing/2014/main" id="{F5236066-54CA-2A15-A91D-A1EF75F22C92}"/>
              </a:ext>
            </a:extLst>
          </p:cNvPr>
          <p:cNvSpPr>
            <a:spLocks noGrp="1"/>
          </p:cNvSpPr>
          <p:nvPr>
            <p:ph idx="1"/>
          </p:nvPr>
        </p:nvSpPr>
        <p:spPr/>
        <p:txBody>
          <a:bodyPr/>
          <a:lstStyle/>
          <a:p>
            <a:r>
              <a:rPr lang="en-US"/>
              <a:t>Accelerated inference through distributed classification model and intelligent batching</a:t>
            </a:r>
          </a:p>
          <a:p>
            <a:endParaRPr lang="en-US"/>
          </a:p>
          <a:p>
            <a:r>
              <a:rPr lang="en-US"/>
              <a:t>Redact/remove Personally Identifiable information (PII) using SOTA model</a:t>
            </a:r>
          </a:p>
          <a:p>
            <a:endParaRPr lang="en-US"/>
          </a:p>
          <a:p>
            <a:endParaRPr lang="en-US"/>
          </a:p>
          <a:p>
            <a:endParaRPr lang="en-US"/>
          </a:p>
          <a:p>
            <a:endParaRPr lang="en-US"/>
          </a:p>
          <a:p>
            <a:endParaRPr lang="en-US"/>
          </a:p>
          <a:p>
            <a:endParaRPr lang="en-US"/>
          </a:p>
          <a:p>
            <a:endParaRPr lang="en-US"/>
          </a:p>
          <a:p>
            <a:pPr lvl="1"/>
            <a:endParaRPr lang="en-US"/>
          </a:p>
        </p:txBody>
      </p:sp>
      <p:grpSp>
        <p:nvGrpSpPr>
          <p:cNvPr id="9" name="Group 8">
            <a:extLst>
              <a:ext uri="{FF2B5EF4-FFF2-40B4-BE49-F238E27FC236}">
                <a16:creationId xmlns:a16="http://schemas.microsoft.com/office/drawing/2014/main" id="{1476BF9D-6CA4-379E-CD22-25420FE63ADC}"/>
              </a:ext>
            </a:extLst>
          </p:cNvPr>
          <p:cNvGrpSpPr/>
          <p:nvPr/>
        </p:nvGrpSpPr>
        <p:grpSpPr>
          <a:xfrm>
            <a:off x="1197136" y="9167225"/>
            <a:ext cx="10996800" cy="10422128"/>
            <a:chOff x="6729256" y="9657080"/>
            <a:chExt cx="10996800" cy="10422128"/>
          </a:xfrm>
        </p:grpSpPr>
        <p:sp>
          <p:nvSpPr>
            <p:cNvPr id="3" name="Google Shape;1995;p215">
              <a:extLst>
                <a:ext uri="{FF2B5EF4-FFF2-40B4-BE49-F238E27FC236}">
                  <a16:creationId xmlns:a16="http://schemas.microsoft.com/office/drawing/2014/main" id="{469FB374-B826-8FCD-796C-D23A8980D96C}"/>
                </a:ext>
              </a:extLst>
            </p:cNvPr>
            <p:cNvSpPr/>
            <p:nvPr/>
          </p:nvSpPr>
          <p:spPr>
            <a:xfrm>
              <a:off x="6729256" y="10916920"/>
              <a:ext cx="10996800" cy="9162288"/>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571500" indent="-571500" defTabSz="3657600">
                <a:lnSpc>
                  <a:spcPct val="150000"/>
                </a:lnSpc>
                <a:buClr>
                  <a:schemeClr val="tx2"/>
                </a:buClr>
                <a:buFont typeface="Arial" panose="020B0604020202020204" pitchFamily="34" charset="0"/>
                <a:buChar char="•"/>
              </a:pPr>
              <a:r>
                <a:rPr lang="en-US" sz="4000" b="1" kern="0">
                  <a:solidFill>
                    <a:schemeClr val="bg1"/>
                  </a:solidFill>
                  <a:latin typeface="NVIDIA Sans" panose="020B0503020203020204" pitchFamily="34" charset="0"/>
                  <a:cs typeface="NVIDIA Sans" panose="020B0503020203020204" pitchFamily="34" charset="0"/>
                  <a:sym typeface="Arial"/>
                </a:rPr>
                <a:t>Domain Classifier</a:t>
              </a:r>
            </a:p>
            <a:p>
              <a:pPr marL="1028700" lvl="1"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Model trained on 1.5 million samples</a:t>
              </a:r>
            </a:p>
            <a:p>
              <a:pPr marL="1028700" lvl="1"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Classifies text in 26 domain classes</a:t>
              </a:r>
            </a:p>
            <a:p>
              <a:pPr marL="1028700" lvl="1" indent="-571500" defTabSz="3657600">
                <a:lnSpc>
                  <a:spcPct val="150000"/>
                </a:lnSpc>
                <a:buClr>
                  <a:schemeClr val="tx2"/>
                </a:buClr>
                <a:buFont typeface="Arial" panose="020B0604020202020204" pitchFamily="34" charset="0"/>
                <a:buChar char="•"/>
              </a:pPr>
              <a:endParaRPr lang="en-US" sz="4000" kern="0">
                <a:solidFill>
                  <a:schemeClr val="bg1"/>
                </a:solidFill>
                <a:latin typeface="NVIDIA Sans" panose="020B0503020203020204" pitchFamily="34" charset="0"/>
                <a:cs typeface="NVIDIA Sans" panose="020B0503020203020204" pitchFamily="34" charset="0"/>
                <a:sym typeface="Arial"/>
              </a:endParaRPr>
            </a:p>
            <a:p>
              <a:pPr lvl="1" defTabSz="3657600">
                <a:lnSpc>
                  <a:spcPct val="150000"/>
                </a:lnSpc>
                <a:buClr>
                  <a:schemeClr val="tx2"/>
                </a:buClr>
              </a:pPr>
              <a:endParaRPr lang="en-US" sz="4000" kern="0">
                <a:solidFill>
                  <a:schemeClr val="bg1"/>
                </a:solidFill>
                <a:latin typeface="NVIDIA Sans" panose="020B0503020203020204" pitchFamily="34" charset="0"/>
                <a:cs typeface="NVIDIA Sans" panose="020B0503020203020204" pitchFamily="34" charset="0"/>
                <a:sym typeface="Arial"/>
              </a:endParaRPr>
            </a:p>
            <a:p>
              <a:pPr marL="571500" indent="-571500" defTabSz="3657600">
                <a:lnSpc>
                  <a:spcPct val="150000"/>
                </a:lnSpc>
                <a:buClr>
                  <a:schemeClr val="tx2"/>
                </a:buClr>
                <a:buFont typeface="Arial" panose="020B0604020202020204" pitchFamily="34" charset="0"/>
                <a:buChar char="•"/>
              </a:pPr>
              <a:r>
                <a:rPr lang="en-US" sz="4000" b="1" kern="0">
                  <a:solidFill>
                    <a:schemeClr val="bg1"/>
                  </a:solidFill>
                  <a:latin typeface="NVIDIA Sans" panose="020B0503020203020204" pitchFamily="34" charset="0"/>
                  <a:cs typeface="NVIDIA Sans" panose="020B0503020203020204" pitchFamily="34" charset="0"/>
                  <a:sym typeface="Arial"/>
                </a:rPr>
                <a:t>Document Quality Classifier</a:t>
              </a:r>
            </a:p>
            <a:p>
              <a:pPr marL="1028700" lvl="1"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Classifier quality of document in ‘High’, ‘Medium’, ‘Low’ categories</a:t>
              </a:r>
            </a:p>
            <a:p>
              <a:pPr marL="1028700" lvl="1"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Enables document quality check</a:t>
              </a:r>
            </a:p>
            <a:p>
              <a:pPr marL="1028700" lvl="1" indent="-571500" defTabSz="3657600">
                <a:lnSpc>
                  <a:spcPct val="150000"/>
                </a:lnSpc>
                <a:buClr>
                  <a:schemeClr val="tx2"/>
                </a:buClr>
                <a:buFont typeface="Arial" panose="020B0604020202020204" pitchFamily="34" charset="0"/>
                <a:buChar char="•"/>
              </a:pPr>
              <a:endParaRPr sz="4000" kern="0">
                <a:solidFill>
                  <a:schemeClr val="bg1"/>
                </a:solidFill>
                <a:latin typeface="NVIDIA Sans" panose="020B0503020203020204" pitchFamily="34" charset="0"/>
                <a:cs typeface="NVIDIA Sans" panose="020B0503020203020204" pitchFamily="34" charset="0"/>
                <a:sym typeface="Arial"/>
              </a:endParaRPr>
            </a:p>
          </p:txBody>
        </p:sp>
        <p:sp>
          <p:nvSpPr>
            <p:cNvPr id="7" name="Google Shape;1990;p215">
              <a:extLst>
                <a:ext uri="{FF2B5EF4-FFF2-40B4-BE49-F238E27FC236}">
                  <a16:creationId xmlns:a16="http://schemas.microsoft.com/office/drawing/2014/main" id="{B092730A-1120-7394-EF4D-EC4ED3D36CCA}"/>
                </a:ext>
              </a:extLst>
            </p:cNvPr>
            <p:cNvSpPr/>
            <p:nvPr/>
          </p:nvSpPr>
          <p:spPr>
            <a:xfrm>
              <a:off x="6729256" y="9657080"/>
              <a:ext cx="10996800" cy="1227674"/>
            </a:xfrm>
            <a:prstGeom prst="rect">
              <a:avLst/>
            </a:prstGeom>
            <a:solidFill>
              <a:schemeClr val="bg1">
                <a:lumMod val="75000"/>
                <a:lumOff val="25000"/>
              </a:schemeClr>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a:solidFill>
                    <a:srgbClr val="FFFFFF"/>
                  </a:solidFill>
                  <a:latin typeface="Arial"/>
                  <a:cs typeface="Arial"/>
                  <a:sym typeface="Arial"/>
                </a:rPr>
                <a:t>Classification</a:t>
              </a:r>
              <a:endParaRPr sz="4000" kern="0">
                <a:solidFill>
                  <a:srgbClr val="FFFFFF"/>
                </a:solidFill>
                <a:latin typeface="Arial"/>
                <a:cs typeface="Arial"/>
                <a:sym typeface="Arial"/>
              </a:endParaRPr>
            </a:p>
          </p:txBody>
        </p:sp>
      </p:grpSp>
      <p:grpSp>
        <p:nvGrpSpPr>
          <p:cNvPr id="11" name="Group 10">
            <a:extLst>
              <a:ext uri="{FF2B5EF4-FFF2-40B4-BE49-F238E27FC236}">
                <a16:creationId xmlns:a16="http://schemas.microsoft.com/office/drawing/2014/main" id="{BD3C6602-CD4F-F858-C0D4-1555105756D6}"/>
              </a:ext>
            </a:extLst>
          </p:cNvPr>
          <p:cNvGrpSpPr/>
          <p:nvPr/>
        </p:nvGrpSpPr>
        <p:grpSpPr>
          <a:xfrm>
            <a:off x="12894735" y="9167225"/>
            <a:ext cx="10996800" cy="10422128"/>
            <a:chOff x="19947416" y="9657080"/>
            <a:chExt cx="10996800" cy="10422128"/>
          </a:xfrm>
        </p:grpSpPr>
        <p:sp>
          <p:nvSpPr>
            <p:cNvPr id="5" name="Google Shape;1995;p215">
              <a:extLst>
                <a:ext uri="{FF2B5EF4-FFF2-40B4-BE49-F238E27FC236}">
                  <a16:creationId xmlns:a16="http://schemas.microsoft.com/office/drawing/2014/main" id="{18A5ED31-41B9-4097-9D35-DB7B98B89D63}"/>
                </a:ext>
              </a:extLst>
            </p:cNvPr>
            <p:cNvSpPr/>
            <p:nvPr/>
          </p:nvSpPr>
          <p:spPr>
            <a:xfrm>
              <a:off x="19947416" y="10916920"/>
              <a:ext cx="10996800" cy="9162288"/>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marL="571500"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Remove sensitive information from data</a:t>
              </a:r>
            </a:p>
            <a:p>
              <a:pPr marL="571500" indent="-571500" defTabSz="3657600">
                <a:lnSpc>
                  <a:spcPct val="150000"/>
                </a:lnSpc>
                <a:buClr>
                  <a:schemeClr val="tx2"/>
                </a:buClr>
                <a:buFont typeface="Arial" panose="020B0604020202020204" pitchFamily="34" charset="0"/>
                <a:buChar char="•"/>
              </a:pPr>
              <a:endParaRPr lang="en-US" sz="4000" kern="0">
                <a:solidFill>
                  <a:schemeClr val="bg1"/>
                </a:solidFill>
                <a:latin typeface="NVIDIA Sans" panose="020B0503020203020204" pitchFamily="34" charset="0"/>
                <a:cs typeface="NVIDIA Sans" panose="020B0503020203020204" pitchFamily="34" charset="0"/>
                <a:sym typeface="Arial"/>
              </a:endParaRPr>
            </a:p>
            <a:p>
              <a:pPr marL="571500" indent="-571500" defTabSz="3657600">
                <a:lnSpc>
                  <a:spcPct val="150000"/>
                </a:lnSpc>
                <a:buClr>
                  <a:schemeClr val="tx2"/>
                </a:buClr>
                <a:buFont typeface="Arial" panose="020B0604020202020204" pitchFamily="34" charset="0"/>
                <a:buChar char="•"/>
              </a:pPr>
              <a:r>
                <a:rPr lang="en-US" sz="4000" kern="0">
                  <a:solidFill>
                    <a:schemeClr val="bg1"/>
                  </a:solidFill>
                  <a:latin typeface="NVIDIA Sans" panose="020B0503020203020204" pitchFamily="34" charset="0"/>
                  <a:cs typeface="NVIDIA Sans" panose="020B0503020203020204" pitchFamily="34" charset="0"/>
                  <a:sym typeface="Arial"/>
                </a:rPr>
                <a:t>Utilizes State-Of-The-Art spacy model to remove PII information</a:t>
              </a:r>
            </a:p>
            <a:p>
              <a:pPr marL="571500" indent="-571500" defTabSz="3657600">
                <a:lnSpc>
                  <a:spcPct val="150000"/>
                </a:lnSpc>
                <a:buClr>
                  <a:schemeClr val="tx2"/>
                </a:buClr>
                <a:buFont typeface="Arial" panose="020B0604020202020204" pitchFamily="34" charset="0"/>
                <a:buChar char="•"/>
              </a:pPr>
              <a:endParaRPr lang="en-US" sz="4000" kern="0">
                <a:solidFill>
                  <a:schemeClr val="bg1"/>
                </a:solidFill>
                <a:latin typeface="NVIDIA Sans" panose="020B0503020203020204" pitchFamily="34" charset="0"/>
                <a:cs typeface="NVIDIA Sans" panose="020B0503020203020204" pitchFamily="34" charset="0"/>
                <a:sym typeface="Arial"/>
              </a:endParaRPr>
            </a:p>
            <a:p>
              <a:pPr marL="571500" indent="-571500" defTabSz="3657600">
                <a:lnSpc>
                  <a:spcPct val="150000"/>
                </a:lnSpc>
                <a:buClr>
                  <a:schemeClr val="tx2"/>
                </a:buClr>
                <a:buFont typeface="Arial" panose="020B0604020202020204" pitchFamily="34" charset="0"/>
                <a:buChar char="•"/>
              </a:pPr>
              <a:endParaRPr lang="en-US" sz="4000" kern="0">
                <a:solidFill>
                  <a:schemeClr val="bg1"/>
                </a:solidFill>
                <a:latin typeface="NVIDIA Sans" panose="020B0503020203020204" pitchFamily="34" charset="0"/>
                <a:cs typeface="NVIDIA Sans" panose="020B0503020203020204" pitchFamily="34" charset="0"/>
                <a:sym typeface="Arial"/>
              </a:endParaRPr>
            </a:p>
          </p:txBody>
        </p:sp>
        <p:sp>
          <p:nvSpPr>
            <p:cNvPr id="6" name="Google Shape;1990;p215">
              <a:extLst>
                <a:ext uri="{FF2B5EF4-FFF2-40B4-BE49-F238E27FC236}">
                  <a16:creationId xmlns:a16="http://schemas.microsoft.com/office/drawing/2014/main" id="{B720FAF5-7451-B34F-DF47-EE5A33B5B1AC}"/>
                </a:ext>
              </a:extLst>
            </p:cNvPr>
            <p:cNvSpPr/>
            <p:nvPr/>
          </p:nvSpPr>
          <p:spPr>
            <a:xfrm>
              <a:off x="19947416" y="9657080"/>
              <a:ext cx="10996800" cy="1227674"/>
            </a:xfrm>
            <a:prstGeom prst="rect">
              <a:avLst/>
            </a:prstGeom>
            <a:solidFill>
              <a:schemeClr val="bg1">
                <a:lumMod val="75000"/>
                <a:lumOff val="25000"/>
              </a:schemeClr>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a:solidFill>
                    <a:srgbClr val="FFFFFF"/>
                  </a:solidFill>
                  <a:latin typeface="Arial"/>
                  <a:cs typeface="Arial"/>
                  <a:sym typeface="Arial"/>
                </a:rPr>
                <a:t>Mask/remove PII</a:t>
              </a:r>
              <a:endParaRPr sz="4000" kern="0">
                <a:solidFill>
                  <a:srgbClr val="FFFFFF"/>
                </a:solidFill>
                <a:latin typeface="Arial"/>
                <a:cs typeface="Arial"/>
                <a:sym typeface="Arial"/>
              </a:endParaRPr>
            </a:p>
          </p:txBody>
        </p:sp>
      </p:grpSp>
      <p:grpSp>
        <p:nvGrpSpPr>
          <p:cNvPr id="8" name="Group 7">
            <a:extLst>
              <a:ext uri="{FF2B5EF4-FFF2-40B4-BE49-F238E27FC236}">
                <a16:creationId xmlns:a16="http://schemas.microsoft.com/office/drawing/2014/main" id="{5AB3D292-8CD9-CFA9-FC87-FB870D7EA5A2}"/>
              </a:ext>
            </a:extLst>
          </p:cNvPr>
          <p:cNvGrpSpPr/>
          <p:nvPr/>
        </p:nvGrpSpPr>
        <p:grpSpPr>
          <a:xfrm>
            <a:off x="24690446" y="9167225"/>
            <a:ext cx="10996800" cy="11030274"/>
            <a:chOff x="24690446" y="9167225"/>
            <a:chExt cx="10996800" cy="11030274"/>
          </a:xfrm>
        </p:grpSpPr>
        <p:grpSp>
          <p:nvGrpSpPr>
            <p:cNvPr id="12" name="Group 11">
              <a:extLst>
                <a:ext uri="{FF2B5EF4-FFF2-40B4-BE49-F238E27FC236}">
                  <a16:creationId xmlns:a16="http://schemas.microsoft.com/office/drawing/2014/main" id="{8460DB42-F1F9-96A0-BB15-D5763B890D63}"/>
                </a:ext>
              </a:extLst>
            </p:cNvPr>
            <p:cNvGrpSpPr/>
            <p:nvPr/>
          </p:nvGrpSpPr>
          <p:grpSpPr>
            <a:xfrm>
              <a:off x="24690446" y="9167225"/>
              <a:ext cx="10996800" cy="10422128"/>
              <a:chOff x="19947416" y="9657080"/>
              <a:chExt cx="10996800" cy="10422128"/>
            </a:xfrm>
          </p:grpSpPr>
          <p:sp>
            <p:nvSpPr>
              <p:cNvPr id="24" name="Google Shape;1995;p215">
                <a:extLst>
                  <a:ext uri="{FF2B5EF4-FFF2-40B4-BE49-F238E27FC236}">
                    <a16:creationId xmlns:a16="http://schemas.microsoft.com/office/drawing/2014/main" id="{662747D3-B708-697B-FEC5-D70315AD87C1}"/>
                  </a:ext>
                </a:extLst>
              </p:cNvPr>
              <p:cNvSpPr/>
              <p:nvPr/>
            </p:nvSpPr>
            <p:spPr>
              <a:xfrm>
                <a:off x="19947416" y="10916920"/>
                <a:ext cx="10996800" cy="9162288"/>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defTabSz="3657600">
                  <a:lnSpc>
                    <a:spcPct val="150000"/>
                  </a:lnSpc>
                  <a:buClr>
                    <a:schemeClr val="tx2"/>
                  </a:buClr>
                </a:pPr>
                <a:endParaRPr sz="4000" kern="0">
                  <a:solidFill>
                    <a:schemeClr val="bg1"/>
                  </a:solidFill>
                  <a:latin typeface="NVIDIA Sans" panose="020B0503020203020204" pitchFamily="34" charset="0"/>
                  <a:cs typeface="NVIDIA Sans" panose="020B0503020203020204" pitchFamily="34" charset="0"/>
                  <a:sym typeface="Arial"/>
                </a:endParaRPr>
              </a:p>
            </p:txBody>
          </p:sp>
          <p:sp>
            <p:nvSpPr>
              <p:cNvPr id="25" name="Google Shape;1990;p215">
                <a:extLst>
                  <a:ext uri="{FF2B5EF4-FFF2-40B4-BE49-F238E27FC236}">
                    <a16:creationId xmlns:a16="http://schemas.microsoft.com/office/drawing/2014/main" id="{1E6C3614-4354-E45B-6681-DBBC9024BE07}"/>
                  </a:ext>
                </a:extLst>
              </p:cNvPr>
              <p:cNvSpPr/>
              <p:nvPr/>
            </p:nvSpPr>
            <p:spPr>
              <a:xfrm>
                <a:off x="19947416" y="9657080"/>
                <a:ext cx="10996800" cy="1227674"/>
              </a:xfrm>
              <a:prstGeom prst="rect">
                <a:avLst/>
              </a:prstGeom>
              <a:solidFill>
                <a:schemeClr val="bg1">
                  <a:lumMod val="75000"/>
                  <a:lumOff val="25000"/>
                </a:schemeClr>
              </a:solid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r>
                  <a:rPr lang="en-US" sz="4000" kern="0">
                    <a:solidFill>
                      <a:srgbClr val="FFFFFF"/>
                    </a:solidFill>
                    <a:latin typeface="Arial"/>
                    <a:cs typeface="Arial"/>
                    <a:sym typeface="Arial"/>
                  </a:rPr>
                  <a:t>Acceleration</a:t>
                </a:r>
                <a:endParaRPr sz="4000" kern="0">
                  <a:solidFill>
                    <a:srgbClr val="FFFFFF"/>
                  </a:solidFill>
                  <a:latin typeface="Arial"/>
                  <a:cs typeface="Arial"/>
                  <a:sym typeface="Arial"/>
                </a:endParaRPr>
              </a:p>
            </p:txBody>
          </p:sp>
        </p:grpSp>
        <p:sp>
          <p:nvSpPr>
            <p:cNvPr id="13" name="Google Shape;2029;p215">
              <a:extLst>
                <a:ext uri="{FF2B5EF4-FFF2-40B4-BE49-F238E27FC236}">
                  <a16:creationId xmlns:a16="http://schemas.microsoft.com/office/drawing/2014/main" id="{C9D0D72D-02FB-F314-1C0B-6E342DB9BF88}"/>
                </a:ext>
              </a:extLst>
            </p:cNvPr>
            <p:cNvSpPr/>
            <p:nvPr/>
          </p:nvSpPr>
          <p:spPr>
            <a:xfrm>
              <a:off x="31836024" y="12499117"/>
              <a:ext cx="1935074" cy="5223845"/>
            </a:xfrm>
            <a:prstGeom prst="rect">
              <a:avLst/>
            </a:prstGeom>
            <a:solidFill>
              <a:schemeClr val="tx2"/>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r>
                <a:rPr lang="en" sz="4000" b="1" kern="0">
                  <a:solidFill>
                    <a:srgbClr val="000000"/>
                  </a:solidFill>
                  <a:latin typeface="NVIDIA Sans"/>
                  <a:ea typeface="NVIDIA Sans"/>
                  <a:cs typeface="NVIDIA Sans"/>
                  <a:sym typeface="NVIDIA Sans"/>
                </a:rPr>
                <a:t>7.12%</a:t>
              </a:r>
              <a:endParaRPr sz="4000" b="1" kern="0">
                <a:solidFill>
                  <a:srgbClr val="000000"/>
                </a:solidFill>
                <a:latin typeface="NVIDIA Sans"/>
                <a:ea typeface="NVIDIA Sans"/>
                <a:cs typeface="NVIDIA Sans"/>
                <a:sym typeface="NVIDIA Sans"/>
              </a:endParaRPr>
            </a:p>
          </p:txBody>
        </p:sp>
        <p:sp>
          <p:nvSpPr>
            <p:cNvPr id="14" name="Google Shape;2033;p215">
              <a:extLst>
                <a:ext uri="{FF2B5EF4-FFF2-40B4-BE49-F238E27FC236}">
                  <a16:creationId xmlns:a16="http://schemas.microsoft.com/office/drawing/2014/main" id="{25543EEC-1A7E-AA5B-32A3-52302C9C1413}"/>
                </a:ext>
              </a:extLst>
            </p:cNvPr>
            <p:cNvSpPr txBox="1"/>
            <p:nvPr/>
          </p:nvSpPr>
          <p:spPr>
            <a:xfrm>
              <a:off x="25791892" y="17781744"/>
              <a:ext cx="2693143" cy="595668"/>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2400" kern="0">
                  <a:solidFill>
                    <a:srgbClr val="000000"/>
                  </a:solidFill>
                  <a:latin typeface="NVIDIA Sans"/>
                  <a:ea typeface="NVIDIA Sans"/>
                  <a:cs typeface="NVIDIA Sans"/>
                  <a:sym typeface="NVIDIA Sans"/>
                </a:rPr>
                <a:t>Unicode Correction (</a:t>
              </a:r>
              <a:r>
                <a:rPr lang="en" sz="2400" kern="0" err="1">
                  <a:solidFill>
                    <a:srgbClr val="000000"/>
                  </a:solidFill>
                  <a:latin typeface="NVIDIA Sans"/>
                  <a:ea typeface="NVIDIA Sans"/>
                  <a:cs typeface="NVIDIA Sans"/>
                  <a:sym typeface="NVIDIA Sans"/>
                </a:rPr>
                <a:t>fify</a:t>
              </a:r>
              <a:r>
                <a:rPr lang="en" sz="2400" kern="0">
                  <a:solidFill>
                    <a:srgbClr val="000000"/>
                  </a:solidFill>
                  <a:latin typeface="NVIDIA Sans"/>
                  <a:ea typeface="NVIDIA Sans"/>
                  <a:cs typeface="NVIDIA Sans"/>
                  <a:sym typeface="NVIDIA Sans"/>
                </a:rPr>
                <a:t>)</a:t>
              </a:r>
              <a:endParaRPr sz="2400" kern="0">
                <a:solidFill>
                  <a:srgbClr val="000000"/>
                </a:solidFill>
                <a:latin typeface="NVIDIA Sans"/>
                <a:ea typeface="NVIDIA Sans"/>
                <a:cs typeface="NVIDIA Sans"/>
                <a:sym typeface="NVIDIA Sans"/>
              </a:endParaRPr>
            </a:p>
          </p:txBody>
        </p:sp>
        <p:sp>
          <p:nvSpPr>
            <p:cNvPr id="15" name="Google Shape;2035;p215">
              <a:extLst>
                <a:ext uri="{FF2B5EF4-FFF2-40B4-BE49-F238E27FC236}">
                  <a16:creationId xmlns:a16="http://schemas.microsoft.com/office/drawing/2014/main" id="{C4C1C905-99F9-68AF-C6A8-05FEC391D690}"/>
                </a:ext>
              </a:extLst>
            </p:cNvPr>
            <p:cNvSpPr txBox="1"/>
            <p:nvPr/>
          </p:nvSpPr>
          <p:spPr>
            <a:xfrm rot="16200000">
              <a:off x="22515934" y="13532781"/>
              <a:ext cx="5897174" cy="1154243"/>
            </a:xfrm>
            <a:prstGeom prst="rect">
              <a:avLst/>
            </a:prstGeom>
            <a:noFill/>
            <a:ln>
              <a:noFill/>
            </a:ln>
          </p:spPr>
          <p:txBody>
            <a:bodyPr spcFirstLastPara="1" wrap="square" lIns="22900" tIns="22900" rIns="22900" bIns="22900" anchor="t" anchorCtr="0">
              <a:spAutoFit/>
            </a:bodyPr>
            <a:lstStyle/>
            <a:p>
              <a:pPr defTabSz="3657600">
                <a:buClr>
                  <a:srgbClr val="000000"/>
                </a:buClr>
              </a:pPr>
              <a:r>
                <a:rPr lang="en" sz="3600" b="1" kern="0">
                  <a:solidFill>
                    <a:srgbClr val="000000"/>
                  </a:solidFill>
                  <a:latin typeface="NVIDIA Sans"/>
                  <a:ea typeface="NVIDIA Sans"/>
                  <a:cs typeface="NVIDIA Sans"/>
                  <a:sym typeface="NVIDIA Sans"/>
                </a:rPr>
                <a:t>Accuracy Improvement vs No curation</a:t>
              </a:r>
              <a:endParaRPr sz="3600" b="1" kern="0">
                <a:solidFill>
                  <a:srgbClr val="000000"/>
                </a:solidFill>
                <a:latin typeface="NVIDIA Sans"/>
                <a:ea typeface="NVIDIA Sans"/>
                <a:cs typeface="NVIDIA Sans"/>
                <a:sym typeface="NVIDIA Sans"/>
              </a:endParaRPr>
            </a:p>
          </p:txBody>
        </p:sp>
        <p:cxnSp>
          <p:nvCxnSpPr>
            <p:cNvPr id="16" name="Google Shape;2037;p215">
              <a:extLst>
                <a:ext uri="{FF2B5EF4-FFF2-40B4-BE49-F238E27FC236}">
                  <a16:creationId xmlns:a16="http://schemas.microsoft.com/office/drawing/2014/main" id="{FABDC971-A804-9C08-8C0B-F4883F0FECBD}"/>
                </a:ext>
              </a:extLst>
            </p:cNvPr>
            <p:cNvCxnSpPr>
              <a:cxnSpLocks/>
            </p:cNvCxnSpPr>
            <p:nvPr/>
          </p:nvCxnSpPr>
          <p:spPr>
            <a:xfrm>
              <a:off x="26041646" y="17716437"/>
              <a:ext cx="8689053" cy="14349"/>
            </a:xfrm>
            <a:prstGeom prst="straightConnector1">
              <a:avLst/>
            </a:prstGeom>
            <a:noFill/>
            <a:ln w="9525" cap="flat" cmpd="sng">
              <a:solidFill>
                <a:srgbClr val="000000"/>
              </a:solidFill>
              <a:prstDash val="solid"/>
              <a:round/>
              <a:headEnd type="none" w="med" len="med"/>
              <a:tailEnd type="triangle" w="med" len="med"/>
            </a:ln>
          </p:spPr>
        </p:cxnSp>
        <p:cxnSp>
          <p:nvCxnSpPr>
            <p:cNvPr id="17" name="Google Shape;2038;p215">
              <a:extLst>
                <a:ext uri="{FF2B5EF4-FFF2-40B4-BE49-F238E27FC236}">
                  <a16:creationId xmlns:a16="http://schemas.microsoft.com/office/drawing/2014/main" id="{7295F5EF-2E65-8808-82C0-CD361DE17E07}"/>
                </a:ext>
              </a:extLst>
            </p:cNvPr>
            <p:cNvCxnSpPr>
              <a:cxnSpLocks/>
            </p:cNvCxnSpPr>
            <p:nvPr/>
          </p:nvCxnSpPr>
          <p:spPr>
            <a:xfrm flipH="1" flipV="1">
              <a:off x="26041643" y="10744202"/>
              <a:ext cx="3" cy="6975468"/>
            </a:xfrm>
            <a:prstGeom prst="straightConnector1">
              <a:avLst/>
            </a:prstGeom>
            <a:noFill/>
            <a:ln w="9525" cap="flat" cmpd="sng">
              <a:solidFill>
                <a:srgbClr val="000000"/>
              </a:solidFill>
              <a:prstDash val="solid"/>
              <a:round/>
              <a:headEnd type="none" w="med" len="med"/>
              <a:tailEnd type="triangle" w="med" len="med"/>
            </a:ln>
          </p:spPr>
        </p:cxnSp>
        <p:sp>
          <p:nvSpPr>
            <p:cNvPr id="18" name="Google Shape;2001;p215">
              <a:extLst>
                <a:ext uri="{FF2B5EF4-FFF2-40B4-BE49-F238E27FC236}">
                  <a16:creationId xmlns:a16="http://schemas.microsoft.com/office/drawing/2014/main" id="{4B3170DE-CDCA-FB00-DE37-A119B8DE99DA}"/>
                </a:ext>
              </a:extLst>
            </p:cNvPr>
            <p:cNvSpPr txBox="1">
              <a:spLocks/>
            </p:cNvSpPr>
            <p:nvPr/>
          </p:nvSpPr>
          <p:spPr>
            <a:xfrm>
              <a:off x="25182464" y="18542699"/>
              <a:ext cx="10196400" cy="1654800"/>
            </a:xfrm>
            <a:prstGeom prst="rect">
              <a:avLst/>
            </a:prstGeom>
            <a:noFill/>
            <a:ln>
              <a:noFill/>
            </a:ln>
          </p:spPr>
          <p:txBody>
            <a:bodyPr spcFirstLastPara="1" wrap="square" lIns="91400" tIns="45700" rIns="91400" bIns="45700" anchor="t" anchorCtr="0">
              <a:noAutofit/>
            </a:bodyPr>
            <a:lstStyle>
              <a:lvl1pPr marL="1828800" marR="0" lvl="0" indent="-914400" algn="ctr" defTabSz="2743200" rtl="0" eaLnBrk="1" latinLnBrk="0" hangingPunct="1">
                <a:lnSpc>
                  <a:spcPct val="90000"/>
                </a:lnSpc>
                <a:spcBef>
                  <a:spcPts val="0"/>
                </a:spcBef>
                <a:spcAft>
                  <a:spcPts val="0"/>
                </a:spcAft>
                <a:buClr>
                  <a:schemeClr val="dk2"/>
                </a:buClr>
                <a:buSzPts val="1200"/>
                <a:buFont typeface="Arial"/>
                <a:buNone/>
                <a:defRPr sz="4800" b="0" i="0" u="none" strike="noStrike" kern="1200" cap="none">
                  <a:solidFill>
                    <a:schemeClr val="dk2"/>
                  </a:solidFill>
                  <a:latin typeface="Arial"/>
                  <a:ea typeface="Arial"/>
                  <a:cs typeface="Arial"/>
                  <a:sym typeface="Arial"/>
                </a:defRPr>
              </a:lvl1pPr>
              <a:lvl2pPr marL="3657600" marR="0" lvl="1"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2pPr>
              <a:lvl3pPr marL="5486400" marR="0" lvl="2"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3pPr>
              <a:lvl4pPr marL="7315200" marR="0" lvl="3"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4pPr>
              <a:lvl5pPr marL="9144000" marR="0" lvl="4"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5pPr>
              <a:lvl6pPr marL="10972800" marR="0" lvl="5"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6pPr>
              <a:lvl7pPr marL="12801600" marR="0" lvl="6"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7pPr>
              <a:lvl8pPr marL="14630400" marR="0" lvl="7"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8pPr>
              <a:lvl9pPr marL="16459200" marR="0" lvl="8"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9pPr>
            </a:lstStyle>
            <a:p>
              <a:pPr marL="0" indent="0"/>
              <a:r>
                <a:rPr lang="en-US" sz="3600">
                  <a:latin typeface="NVIDIA Sans"/>
                  <a:ea typeface="NVIDIA Sans"/>
                  <a:cs typeface="NVIDIA Sans"/>
                  <a:sym typeface="NVIDIA Sans"/>
                </a:rPr>
                <a:t>357M GPT model using deduplication, heuristic filtering, and </a:t>
              </a:r>
              <a:r>
                <a:rPr lang="en-US" sz="3600" err="1">
                  <a:latin typeface="NVIDIA Sans"/>
                  <a:ea typeface="NVIDIA Sans"/>
                  <a:cs typeface="NVIDIA Sans"/>
                  <a:sym typeface="NVIDIA Sans"/>
                </a:rPr>
                <a:t>unicode</a:t>
              </a:r>
              <a:r>
                <a:rPr lang="en-US" sz="3600">
                  <a:latin typeface="NVIDIA Sans"/>
                  <a:ea typeface="NVIDIA Sans"/>
                  <a:cs typeface="NVIDIA Sans"/>
                  <a:sym typeface="NVIDIA Sans"/>
                </a:rPr>
                <a:t> correction</a:t>
              </a:r>
            </a:p>
          </p:txBody>
        </p:sp>
        <p:sp>
          <p:nvSpPr>
            <p:cNvPr id="19" name="Google Shape;2033;p215">
              <a:extLst>
                <a:ext uri="{FF2B5EF4-FFF2-40B4-BE49-F238E27FC236}">
                  <a16:creationId xmlns:a16="http://schemas.microsoft.com/office/drawing/2014/main" id="{C827D003-C59C-0F5A-F868-7B4AFD225E56}"/>
                </a:ext>
              </a:extLst>
            </p:cNvPr>
            <p:cNvSpPr txBox="1"/>
            <p:nvPr/>
          </p:nvSpPr>
          <p:spPr>
            <a:xfrm>
              <a:off x="28794594" y="17722962"/>
              <a:ext cx="2354563" cy="862890"/>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2400" kern="0">
                  <a:solidFill>
                    <a:srgbClr val="000000"/>
                  </a:solidFill>
                  <a:latin typeface="NVIDIA Sans"/>
                  <a:ea typeface="NVIDIA Sans"/>
                  <a:cs typeface="NVIDIA Sans"/>
                  <a:sym typeface="NVIDIA Sans"/>
                </a:rPr>
                <a:t>+ Deduplication (Fuzzy &amp; Exact)</a:t>
              </a:r>
              <a:endParaRPr sz="2400" kern="0">
                <a:solidFill>
                  <a:srgbClr val="000000"/>
                </a:solidFill>
                <a:latin typeface="NVIDIA Sans"/>
                <a:ea typeface="NVIDIA Sans"/>
                <a:cs typeface="NVIDIA Sans"/>
                <a:sym typeface="NVIDIA Sans"/>
              </a:endParaRPr>
            </a:p>
          </p:txBody>
        </p:sp>
        <p:sp>
          <p:nvSpPr>
            <p:cNvPr id="20" name="Google Shape;2033;p215">
              <a:extLst>
                <a:ext uri="{FF2B5EF4-FFF2-40B4-BE49-F238E27FC236}">
                  <a16:creationId xmlns:a16="http://schemas.microsoft.com/office/drawing/2014/main" id="{7B51DC77-A8E5-81FF-53C0-49DCDCD54AA7}"/>
                </a:ext>
              </a:extLst>
            </p:cNvPr>
            <p:cNvSpPr txBox="1"/>
            <p:nvPr/>
          </p:nvSpPr>
          <p:spPr>
            <a:xfrm>
              <a:off x="31494938" y="17730786"/>
              <a:ext cx="2617245" cy="573866"/>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2400" kern="0">
                  <a:solidFill>
                    <a:srgbClr val="000000"/>
                  </a:solidFill>
                  <a:latin typeface="NVIDIA Sans"/>
                  <a:ea typeface="NVIDIA Sans"/>
                  <a:cs typeface="NVIDIA Sans"/>
                  <a:sym typeface="NVIDIA Sans"/>
                </a:rPr>
                <a:t>+ Quality Filtering</a:t>
              </a:r>
              <a:endParaRPr sz="2400" kern="0">
                <a:solidFill>
                  <a:srgbClr val="000000"/>
                </a:solidFill>
                <a:latin typeface="NVIDIA Sans"/>
                <a:ea typeface="NVIDIA Sans"/>
                <a:cs typeface="NVIDIA Sans"/>
                <a:sym typeface="NVIDIA Sans"/>
              </a:endParaRPr>
            </a:p>
          </p:txBody>
        </p:sp>
        <p:sp>
          <p:nvSpPr>
            <p:cNvPr id="21" name="Google Shape;2029;p215">
              <a:extLst>
                <a:ext uri="{FF2B5EF4-FFF2-40B4-BE49-F238E27FC236}">
                  <a16:creationId xmlns:a16="http://schemas.microsoft.com/office/drawing/2014/main" id="{6818B194-64B2-9A31-9A79-08D925319712}"/>
                </a:ext>
              </a:extLst>
            </p:cNvPr>
            <p:cNvSpPr/>
            <p:nvPr/>
          </p:nvSpPr>
          <p:spPr>
            <a:xfrm>
              <a:off x="29002612" y="15468333"/>
              <a:ext cx="1938528" cy="2240280"/>
            </a:xfrm>
            <a:prstGeom prst="rect">
              <a:avLst/>
            </a:prstGeom>
            <a:solidFill>
              <a:schemeClr val="bg2"/>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r>
                <a:rPr lang="en" sz="4000" b="1" kern="0">
                  <a:solidFill>
                    <a:srgbClr val="000000"/>
                  </a:solidFill>
                  <a:latin typeface="NVIDIA Sans"/>
                  <a:ea typeface="NVIDIA Sans"/>
                  <a:cs typeface="NVIDIA Sans"/>
                  <a:sym typeface="NVIDIA Sans"/>
                </a:rPr>
                <a:t>4.29%</a:t>
              </a:r>
              <a:endParaRPr sz="4000" b="1" kern="0">
                <a:solidFill>
                  <a:srgbClr val="000000"/>
                </a:solidFill>
                <a:latin typeface="NVIDIA Sans"/>
                <a:ea typeface="NVIDIA Sans"/>
                <a:cs typeface="NVIDIA Sans"/>
                <a:sym typeface="NVIDIA Sans"/>
              </a:endParaRPr>
            </a:p>
          </p:txBody>
        </p:sp>
        <p:sp>
          <p:nvSpPr>
            <p:cNvPr id="22" name="Google Shape;2029;p215">
              <a:extLst>
                <a:ext uri="{FF2B5EF4-FFF2-40B4-BE49-F238E27FC236}">
                  <a16:creationId xmlns:a16="http://schemas.microsoft.com/office/drawing/2014/main" id="{95E5156D-A65E-EE3F-D7E4-60D055C6318A}"/>
                </a:ext>
              </a:extLst>
            </p:cNvPr>
            <p:cNvSpPr/>
            <p:nvPr/>
          </p:nvSpPr>
          <p:spPr>
            <a:xfrm>
              <a:off x="26169200" y="17584221"/>
              <a:ext cx="1938528" cy="128016"/>
            </a:xfrm>
            <a:prstGeom prst="rect">
              <a:avLst/>
            </a:prstGeom>
            <a:solidFill>
              <a:schemeClr val="bg2"/>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endParaRPr sz="4000" b="1" kern="0">
                <a:solidFill>
                  <a:srgbClr val="000000"/>
                </a:solidFill>
                <a:latin typeface="NVIDIA Sans"/>
                <a:ea typeface="NVIDIA Sans"/>
                <a:cs typeface="NVIDIA Sans"/>
                <a:sym typeface="NVIDIA Sans"/>
              </a:endParaRPr>
            </a:p>
          </p:txBody>
        </p:sp>
        <p:sp>
          <p:nvSpPr>
            <p:cNvPr id="23" name="TextBox 22">
              <a:extLst>
                <a:ext uri="{FF2B5EF4-FFF2-40B4-BE49-F238E27FC236}">
                  <a16:creationId xmlns:a16="http://schemas.microsoft.com/office/drawing/2014/main" id="{A67BBED3-7E86-7052-E756-950BEAAC1F82}"/>
                </a:ext>
              </a:extLst>
            </p:cNvPr>
            <p:cNvSpPr txBox="1"/>
            <p:nvPr/>
          </p:nvSpPr>
          <p:spPr>
            <a:xfrm>
              <a:off x="26427460" y="16978093"/>
              <a:ext cx="1680268" cy="707886"/>
            </a:xfrm>
            <a:prstGeom prst="rect">
              <a:avLst/>
            </a:prstGeom>
            <a:noFill/>
          </p:spPr>
          <p:txBody>
            <a:bodyPr wrap="non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0.25%</a:t>
              </a:r>
            </a:p>
          </p:txBody>
        </p:sp>
      </p:grpSp>
    </p:spTree>
    <p:extLst>
      <p:ext uri="{BB962C8B-B14F-4D97-AF65-F5344CB8AC3E}">
        <p14:creationId xmlns:p14="http://schemas.microsoft.com/office/powerpoint/2010/main" val="9342690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8">
          <a:extLst>
            <a:ext uri="{FF2B5EF4-FFF2-40B4-BE49-F238E27FC236}">
              <a16:creationId xmlns:a16="http://schemas.microsoft.com/office/drawing/2014/main" id="{EF4934FD-EC04-0031-622C-47861919B92A}"/>
            </a:ext>
          </a:extLst>
        </p:cNvPr>
        <p:cNvGrpSpPr/>
        <p:nvPr/>
      </p:nvGrpSpPr>
      <p:grpSpPr>
        <a:xfrm>
          <a:off x="0" y="0"/>
          <a:ext cx="0" cy="0"/>
          <a:chOff x="0" y="0"/>
          <a:chExt cx="0" cy="0"/>
        </a:xfrm>
      </p:grpSpPr>
      <p:grpSp>
        <p:nvGrpSpPr>
          <p:cNvPr id="33" name="Group 32">
            <a:extLst>
              <a:ext uri="{FF2B5EF4-FFF2-40B4-BE49-F238E27FC236}">
                <a16:creationId xmlns:a16="http://schemas.microsoft.com/office/drawing/2014/main" id="{AA8111E1-C081-1A6A-B4EA-D85C454E151B}"/>
              </a:ext>
            </a:extLst>
          </p:cNvPr>
          <p:cNvGrpSpPr/>
          <p:nvPr/>
        </p:nvGrpSpPr>
        <p:grpSpPr>
          <a:xfrm>
            <a:off x="20284732" y="6845936"/>
            <a:ext cx="11612880" cy="10899648"/>
            <a:chOff x="18887456" y="5400959"/>
            <a:chExt cx="11612880" cy="10899648"/>
          </a:xfrm>
        </p:grpSpPr>
        <p:sp>
          <p:nvSpPr>
            <p:cNvPr id="35" name="Google Shape;1995;p215">
              <a:extLst>
                <a:ext uri="{FF2B5EF4-FFF2-40B4-BE49-F238E27FC236}">
                  <a16:creationId xmlns:a16="http://schemas.microsoft.com/office/drawing/2014/main" id="{37AABAC1-C9F8-FCC3-53F9-F1CE5DDF1041}"/>
                </a:ext>
              </a:extLst>
            </p:cNvPr>
            <p:cNvSpPr/>
            <p:nvPr/>
          </p:nvSpPr>
          <p:spPr>
            <a:xfrm>
              <a:off x="18887456" y="5400959"/>
              <a:ext cx="11612880" cy="10899648"/>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endParaRPr sz="4000" kern="0">
                <a:solidFill>
                  <a:srgbClr val="FFFFFF"/>
                </a:solidFill>
                <a:latin typeface="Arial"/>
                <a:cs typeface="Arial"/>
                <a:sym typeface="Arial"/>
              </a:endParaRPr>
            </a:p>
          </p:txBody>
        </p:sp>
        <p:sp>
          <p:nvSpPr>
            <p:cNvPr id="37" name="Google Shape;2002;p215">
              <a:extLst>
                <a:ext uri="{FF2B5EF4-FFF2-40B4-BE49-F238E27FC236}">
                  <a16:creationId xmlns:a16="http://schemas.microsoft.com/office/drawing/2014/main" id="{614D8AA6-4027-064E-F7E1-F1388B7505B9}"/>
                </a:ext>
              </a:extLst>
            </p:cNvPr>
            <p:cNvSpPr txBox="1">
              <a:spLocks/>
            </p:cNvSpPr>
            <p:nvPr/>
          </p:nvSpPr>
          <p:spPr>
            <a:xfrm>
              <a:off x="19647170" y="14848925"/>
              <a:ext cx="10196400" cy="1392000"/>
            </a:xfrm>
            <a:prstGeom prst="rect">
              <a:avLst/>
            </a:prstGeom>
            <a:noFill/>
            <a:ln>
              <a:noFill/>
            </a:ln>
          </p:spPr>
          <p:txBody>
            <a:bodyPr spcFirstLastPara="1" wrap="square" lIns="91400" tIns="45700" rIns="91400" bIns="45700" anchor="t" anchorCtr="0">
              <a:noAutofit/>
            </a:bodyPr>
            <a:lstStyle>
              <a:defPPr marR="0" lvl="0" algn="l" rtl="0">
                <a:lnSpc>
                  <a:spcPct val="100000"/>
                </a:lnSpc>
                <a:spcBef>
                  <a:spcPts val="0"/>
                </a:spcBef>
                <a:spcAft>
                  <a:spcPts val="0"/>
                </a:spcAft>
              </a:defPPr>
              <a:lvl1pPr marL="1828800" marR="0" lvl="0" indent="-914400" algn="ctr" rtl="0">
                <a:lnSpc>
                  <a:spcPct val="90000"/>
                </a:lnSpc>
                <a:spcBef>
                  <a:spcPts val="0"/>
                </a:spcBef>
                <a:spcAft>
                  <a:spcPts val="0"/>
                </a:spcAft>
                <a:buClr>
                  <a:schemeClr val="dk2"/>
                </a:buClr>
                <a:buSzPts val="1200"/>
                <a:buFont typeface="Arial"/>
                <a:buNone/>
                <a:defRPr sz="4800" b="0" i="0" u="none" strike="noStrike" cap="none">
                  <a:solidFill>
                    <a:schemeClr val="dk2"/>
                  </a:solidFill>
                  <a:latin typeface="Arial"/>
                  <a:ea typeface="Arial"/>
                  <a:cs typeface="Arial"/>
                  <a:sym typeface="Arial"/>
                </a:defRPr>
              </a:lvl1pPr>
              <a:lvl2pPr marL="3657600" marR="0" lvl="1"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Arial"/>
                  <a:ea typeface="Arial"/>
                  <a:cs typeface="Arial"/>
                  <a:sym typeface="Arial"/>
                </a:defRPr>
              </a:lvl2pPr>
              <a:lvl3pPr marL="5486400" marR="0" lvl="2"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Arial"/>
                  <a:ea typeface="Arial"/>
                  <a:cs typeface="Arial"/>
                  <a:sym typeface="Arial"/>
                </a:defRPr>
              </a:lvl3pPr>
              <a:lvl4pPr marL="7315200" marR="0" lvl="3"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Arial"/>
                  <a:ea typeface="Arial"/>
                  <a:cs typeface="Arial"/>
                  <a:sym typeface="Arial"/>
                </a:defRPr>
              </a:lvl4pPr>
              <a:lvl5pPr marL="9144000" marR="0" lvl="4" indent="-914400" algn="ctr" rtl="0">
                <a:lnSpc>
                  <a:spcPct val="90000"/>
                </a:lnSpc>
                <a:spcBef>
                  <a:spcPts val="1600"/>
                </a:spcBef>
                <a:spcAft>
                  <a:spcPts val="0"/>
                </a:spcAft>
                <a:buClr>
                  <a:schemeClr val="dk1"/>
                </a:buClr>
                <a:buSzPts val="1100"/>
                <a:buFont typeface="Arial"/>
                <a:buNone/>
                <a:defRPr sz="4400" b="0" i="0" u="none" strike="noStrike" cap="none">
                  <a:solidFill>
                    <a:schemeClr val="dk1"/>
                  </a:solidFill>
                  <a:latin typeface="Arial"/>
                  <a:ea typeface="Arial"/>
                  <a:cs typeface="Arial"/>
                  <a:sym typeface="Arial"/>
                </a:defRPr>
              </a:lvl5pPr>
              <a:lvl6pPr marL="10972800" marR="0" lvl="5"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6pPr>
              <a:lvl7pPr marL="12801600" marR="0" lvl="6"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7pPr>
              <a:lvl8pPr marL="14630400" marR="0" lvl="7"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8pPr>
              <a:lvl9pPr marL="16459200" marR="0" lvl="8" indent="-1270000" algn="l" rtl="0">
                <a:lnSpc>
                  <a:spcPct val="90000"/>
                </a:lnSpc>
                <a:spcBef>
                  <a:spcPts val="1600"/>
                </a:spcBef>
                <a:spcAft>
                  <a:spcPts val="0"/>
                </a:spcAft>
                <a:buClr>
                  <a:schemeClr val="dk1"/>
                </a:buClr>
                <a:buSzPts val="1400"/>
                <a:buFont typeface="Arial"/>
                <a:buChar char="•"/>
                <a:defRPr sz="5600" b="0" i="0" u="none" strike="noStrike" cap="none">
                  <a:solidFill>
                    <a:schemeClr val="dk1"/>
                  </a:solidFill>
                  <a:latin typeface="Arial"/>
                  <a:ea typeface="Arial"/>
                  <a:cs typeface="Arial"/>
                  <a:sym typeface="Arial"/>
                </a:defRPr>
              </a:lvl9pPr>
            </a:lstStyle>
            <a:p>
              <a:pPr marL="0" indent="0" defTabSz="914400"/>
              <a:r>
                <a:rPr lang="en-US" sz="4000" kern="0">
                  <a:latin typeface="NVIDIA Sans"/>
                  <a:ea typeface="NVIDIA Sans"/>
                  <a:cs typeface="NVIDIA Sans"/>
                  <a:sym typeface="NVIDIA Sans"/>
                </a:rPr>
                <a:t>Scaling Fuzzy Deduping 1.2T tokens </a:t>
              </a:r>
            </a:p>
            <a:p>
              <a:pPr marL="0" indent="0" defTabSz="914400"/>
              <a:r>
                <a:rPr lang="en-US" sz="4000" kern="0">
                  <a:latin typeface="NVIDIA Sans"/>
                  <a:ea typeface="NVIDIA Sans"/>
                  <a:cs typeface="NVIDIA Sans"/>
                  <a:sym typeface="NVIDIA Sans"/>
                </a:rPr>
                <a:t>(RedPajama-v1)</a:t>
              </a:r>
            </a:p>
          </p:txBody>
        </p:sp>
        <p:sp>
          <p:nvSpPr>
            <p:cNvPr id="40" name="Google Shape;2029;p215">
              <a:extLst>
                <a:ext uri="{FF2B5EF4-FFF2-40B4-BE49-F238E27FC236}">
                  <a16:creationId xmlns:a16="http://schemas.microsoft.com/office/drawing/2014/main" id="{047C0218-3BDC-E22F-6FF2-CB6A975E52C2}"/>
                </a:ext>
              </a:extLst>
            </p:cNvPr>
            <p:cNvSpPr/>
            <p:nvPr/>
          </p:nvSpPr>
          <p:spPr>
            <a:xfrm>
              <a:off x="21399770" y="8363163"/>
              <a:ext cx="1151952" cy="5223845"/>
            </a:xfrm>
            <a:prstGeom prst="rect">
              <a:avLst/>
            </a:prstGeom>
            <a:solidFill>
              <a:schemeClr val="bg2"/>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r>
                <a:rPr lang="en" sz="4000" b="1" kern="0">
                  <a:solidFill>
                    <a:srgbClr val="000000"/>
                  </a:solidFill>
                  <a:latin typeface="NVIDIA Sans"/>
                  <a:ea typeface="NVIDIA Sans"/>
                  <a:cs typeface="NVIDIA Sans"/>
                  <a:sym typeface="NVIDIA Sans"/>
                </a:rPr>
                <a:t>3.4</a:t>
              </a:r>
              <a:endParaRPr sz="4000" b="1" kern="0">
                <a:solidFill>
                  <a:srgbClr val="000000"/>
                </a:solidFill>
                <a:latin typeface="NVIDIA Sans"/>
                <a:ea typeface="NVIDIA Sans"/>
                <a:cs typeface="NVIDIA Sans"/>
                <a:sym typeface="NVIDIA Sans"/>
              </a:endParaRPr>
            </a:p>
          </p:txBody>
        </p:sp>
        <p:sp>
          <p:nvSpPr>
            <p:cNvPr id="41" name="Google Shape;2030;p215">
              <a:extLst>
                <a:ext uri="{FF2B5EF4-FFF2-40B4-BE49-F238E27FC236}">
                  <a16:creationId xmlns:a16="http://schemas.microsoft.com/office/drawing/2014/main" id="{0AD85F9D-E8C0-BC53-97BF-3D012ECFFCD9}"/>
                </a:ext>
              </a:extLst>
            </p:cNvPr>
            <p:cNvSpPr/>
            <p:nvPr/>
          </p:nvSpPr>
          <p:spPr>
            <a:xfrm>
              <a:off x="26031829" y="12769758"/>
              <a:ext cx="1151952" cy="814942"/>
            </a:xfrm>
            <a:prstGeom prst="rect">
              <a:avLst/>
            </a:prstGeom>
            <a:solidFill>
              <a:srgbClr val="76B900"/>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r>
                <a:rPr lang="en" sz="4000" b="1" kern="0">
                  <a:solidFill>
                    <a:srgbClr val="000000"/>
                  </a:solidFill>
                  <a:latin typeface="NVIDIA Sans"/>
                  <a:ea typeface="NVIDIA Sans"/>
                  <a:cs typeface="NVIDIA Sans"/>
                  <a:sym typeface="NVIDIA Sans"/>
                </a:rPr>
                <a:t>0.5</a:t>
              </a:r>
              <a:endParaRPr sz="4000" b="1" kern="0">
                <a:solidFill>
                  <a:srgbClr val="000000"/>
                </a:solidFill>
                <a:latin typeface="NVIDIA Sans"/>
                <a:ea typeface="NVIDIA Sans"/>
                <a:cs typeface="NVIDIA Sans"/>
                <a:sym typeface="NVIDIA Sans"/>
              </a:endParaRPr>
            </a:p>
          </p:txBody>
        </p:sp>
        <p:sp>
          <p:nvSpPr>
            <p:cNvPr id="44" name="Google Shape;2033;p215">
              <a:extLst>
                <a:ext uri="{FF2B5EF4-FFF2-40B4-BE49-F238E27FC236}">
                  <a16:creationId xmlns:a16="http://schemas.microsoft.com/office/drawing/2014/main" id="{AA7A0067-BBD9-A9B1-6891-40BA44C163E6}"/>
                </a:ext>
              </a:extLst>
            </p:cNvPr>
            <p:cNvSpPr txBox="1"/>
            <p:nvPr/>
          </p:nvSpPr>
          <p:spPr>
            <a:xfrm>
              <a:off x="21440780" y="13467906"/>
              <a:ext cx="1069931" cy="1081689"/>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4000" kern="0">
                  <a:solidFill>
                    <a:srgbClr val="000000"/>
                  </a:solidFill>
                  <a:latin typeface="NVIDIA Sans"/>
                  <a:ea typeface="NVIDIA Sans"/>
                  <a:cs typeface="NVIDIA Sans"/>
                  <a:sym typeface="NVIDIA Sans"/>
                </a:rPr>
                <a:t>1</a:t>
              </a:r>
              <a:endParaRPr sz="4000" kern="0">
                <a:solidFill>
                  <a:srgbClr val="000000"/>
                </a:solidFill>
                <a:latin typeface="NVIDIA Sans"/>
                <a:ea typeface="NVIDIA Sans"/>
                <a:cs typeface="NVIDIA Sans"/>
                <a:sym typeface="NVIDIA Sans"/>
              </a:endParaRPr>
            </a:p>
          </p:txBody>
        </p:sp>
        <p:sp>
          <p:nvSpPr>
            <p:cNvPr id="46" name="Google Shape;2035;p215">
              <a:extLst>
                <a:ext uri="{FF2B5EF4-FFF2-40B4-BE49-F238E27FC236}">
                  <a16:creationId xmlns:a16="http://schemas.microsoft.com/office/drawing/2014/main" id="{72286078-BAAB-F8E7-FEFA-7A1B5B6E0B2D}"/>
                </a:ext>
              </a:extLst>
            </p:cNvPr>
            <p:cNvSpPr txBox="1"/>
            <p:nvPr/>
          </p:nvSpPr>
          <p:spPr>
            <a:xfrm rot="16200000">
              <a:off x="16686772" y="9214332"/>
              <a:ext cx="6494696" cy="600245"/>
            </a:xfrm>
            <a:prstGeom prst="rect">
              <a:avLst/>
            </a:prstGeom>
            <a:noFill/>
            <a:ln>
              <a:noFill/>
            </a:ln>
          </p:spPr>
          <p:txBody>
            <a:bodyPr spcFirstLastPara="1" wrap="square" lIns="22900" tIns="22900" rIns="22900" bIns="22900" anchor="t" anchorCtr="0">
              <a:spAutoFit/>
            </a:bodyPr>
            <a:lstStyle/>
            <a:p>
              <a:pPr defTabSz="3657600">
                <a:buClr>
                  <a:srgbClr val="000000"/>
                </a:buClr>
              </a:pPr>
              <a:r>
                <a:rPr lang="en" sz="3600" b="1" kern="0">
                  <a:solidFill>
                    <a:srgbClr val="000000"/>
                  </a:solidFill>
                  <a:latin typeface="NVIDIA Sans"/>
                  <a:ea typeface="NVIDIA Sans"/>
                  <a:cs typeface="NVIDIA Sans"/>
                  <a:sym typeface="NVIDIA Sans"/>
                </a:rPr>
                <a:t>Processing Time (</a:t>
              </a:r>
              <a:r>
                <a:rPr lang="en" sz="3600" b="1" kern="0" err="1">
                  <a:solidFill>
                    <a:srgbClr val="000000"/>
                  </a:solidFill>
                  <a:latin typeface="NVIDIA Sans"/>
                  <a:ea typeface="NVIDIA Sans"/>
                  <a:cs typeface="NVIDIA Sans"/>
                  <a:sym typeface="NVIDIA Sans"/>
                </a:rPr>
                <a:t>hrs</a:t>
              </a:r>
              <a:r>
                <a:rPr lang="en" sz="3600" b="1" kern="0">
                  <a:solidFill>
                    <a:srgbClr val="000000"/>
                  </a:solidFill>
                  <a:latin typeface="NVIDIA Sans"/>
                  <a:ea typeface="NVIDIA Sans"/>
                  <a:cs typeface="NVIDIA Sans"/>
                  <a:sym typeface="NVIDIA Sans"/>
                </a:rPr>
                <a:t>) </a:t>
              </a:r>
              <a:endParaRPr sz="3600" b="1" kern="0">
                <a:solidFill>
                  <a:srgbClr val="000000"/>
                </a:solidFill>
                <a:latin typeface="NVIDIA Sans"/>
                <a:ea typeface="NVIDIA Sans"/>
                <a:cs typeface="NVIDIA Sans"/>
                <a:sym typeface="NVIDIA Sans"/>
              </a:endParaRPr>
            </a:p>
          </p:txBody>
        </p:sp>
        <p:grpSp>
          <p:nvGrpSpPr>
            <p:cNvPr id="47" name="Google Shape;2036;p215">
              <a:extLst>
                <a:ext uri="{FF2B5EF4-FFF2-40B4-BE49-F238E27FC236}">
                  <a16:creationId xmlns:a16="http://schemas.microsoft.com/office/drawing/2014/main" id="{330D3E28-0301-DC71-1327-D6538938171D}"/>
                </a:ext>
              </a:extLst>
            </p:cNvPr>
            <p:cNvGrpSpPr/>
            <p:nvPr/>
          </p:nvGrpSpPr>
          <p:grpSpPr>
            <a:xfrm>
              <a:off x="20462402" y="6373569"/>
              <a:ext cx="7216304" cy="7233300"/>
              <a:chOff x="14923200" y="8133958"/>
              <a:chExt cx="8757649" cy="7233300"/>
            </a:xfrm>
          </p:grpSpPr>
          <p:cxnSp>
            <p:nvCxnSpPr>
              <p:cNvPr id="48" name="Google Shape;2037;p215">
                <a:extLst>
                  <a:ext uri="{FF2B5EF4-FFF2-40B4-BE49-F238E27FC236}">
                    <a16:creationId xmlns:a16="http://schemas.microsoft.com/office/drawing/2014/main" id="{12EE6745-16F1-F2AB-B68B-DF080D5BFCC0}"/>
                  </a:ext>
                </a:extLst>
              </p:cNvPr>
              <p:cNvCxnSpPr>
                <a:cxnSpLocks/>
              </p:cNvCxnSpPr>
              <p:nvPr/>
            </p:nvCxnSpPr>
            <p:spPr>
              <a:xfrm>
                <a:off x="14923200" y="15351857"/>
                <a:ext cx="8757649" cy="0"/>
              </a:xfrm>
              <a:prstGeom prst="straightConnector1">
                <a:avLst/>
              </a:prstGeom>
              <a:noFill/>
              <a:ln w="9525" cap="flat" cmpd="sng">
                <a:solidFill>
                  <a:srgbClr val="000000"/>
                </a:solidFill>
                <a:prstDash val="solid"/>
                <a:round/>
                <a:headEnd type="none" w="med" len="med"/>
                <a:tailEnd type="triangle" w="med" len="med"/>
              </a:ln>
            </p:spPr>
          </p:cxnSp>
          <p:cxnSp>
            <p:nvCxnSpPr>
              <p:cNvPr id="49" name="Google Shape;2038;p215">
                <a:extLst>
                  <a:ext uri="{FF2B5EF4-FFF2-40B4-BE49-F238E27FC236}">
                    <a16:creationId xmlns:a16="http://schemas.microsoft.com/office/drawing/2014/main" id="{4B662BBB-6718-0798-9F22-7DE8273F7526}"/>
                  </a:ext>
                </a:extLst>
              </p:cNvPr>
              <p:cNvCxnSpPr/>
              <p:nvPr/>
            </p:nvCxnSpPr>
            <p:spPr>
              <a:xfrm rot="10800000">
                <a:off x="14923200" y="8133958"/>
                <a:ext cx="0" cy="7233300"/>
              </a:xfrm>
              <a:prstGeom prst="straightConnector1">
                <a:avLst/>
              </a:prstGeom>
              <a:noFill/>
              <a:ln w="9525" cap="flat" cmpd="sng">
                <a:solidFill>
                  <a:srgbClr val="000000"/>
                </a:solidFill>
                <a:prstDash val="solid"/>
                <a:round/>
                <a:headEnd type="none" w="med" len="med"/>
                <a:tailEnd type="triangle" w="med" len="med"/>
              </a:ln>
            </p:spPr>
          </p:cxnSp>
        </p:grpSp>
        <p:sp>
          <p:nvSpPr>
            <p:cNvPr id="50" name="Google Shape;2029;p215">
              <a:extLst>
                <a:ext uri="{FF2B5EF4-FFF2-40B4-BE49-F238E27FC236}">
                  <a16:creationId xmlns:a16="http://schemas.microsoft.com/office/drawing/2014/main" id="{D8A32FB9-DEE3-2B69-7D2A-E31E61252661}"/>
                </a:ext>
              </a:extLst>
            </p:cNvPr>
            <p:cNvSpPr/>
            <p:nvPr/>
          </p:nvSpPr>
          <p:spPr>
            <a:xfrm>
              <a:off x="22847193" y="10950861"/>
              <a:ext cx="1151952" cy="2627948"/>
            </a:xfrm>
            <a:prstGeom prst="rect">
              <a:avLst/>
            </a:prstGeom>
            <a:solidFill>
              <a:schemeClr val="bg2"/>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r>
                <a:rPr lang="en" sz="4000" b="1" kern="0">
                  <a:solidFill>
                    <a:srgbClr val="000000"/>
                  </a:solidFill>
                  <a:latin typeface="NVIDIA Sans"/>
                  <a:ea typeface="NVIDIA Sans"/>
                  <a:cs typeface="NVIDIA Sans"/>
                  <a:sym typeface="NVIDIA Sans"/>
                </a:rPr>
                <a:t>1.7</a:t>
              </a:r>
              <a:endParaRPr sz="4000" b="1" kern="0">
                <a:solidFill>
                  <a:srgbClr val="000000"/>
                </a:solidFill>
                <a:latin typeface="NVIDIA Sans"/>
                <a:ea typeface="NVIDIA Sans"/>
                <a:cs typeface="NVIDIA Sans"/>
                <a:sym typeface="NVIDIA Sans"/>
              </a:endParaRPr>
            </a:p>
          </p:txBody>
        </p:sp>
        <p:sp>
          <p:nvSpPr>
            <p:cNvPr id="51" name="Google Shape;2029;p215">
              <a:extLst>
                <a:ext uri="{FF2B5EF4-FFF2-40B4-BE49-F238E27FC236}">
                  <a16:creationId xmlns:a16="http://schemas.microsoft.com/office/drawing/2014/main" id="{81B7B4F3-43F9-B17C-807F-C01AC04BA47F}"/>
                </a:ext>
              </a:extLst>
            </p:cNvPr>
            <p:cNvSpPr/>
            <p:nvPr/>
          </p:nvSpPr>
          <p:spPr>
            <a:xfrm>
              <a:off x="24525309" y="12210001"/>
              <a:ext cx="1151952" cy="1370410"/>
            </a:xfrm>
            <a:prstGeom prst="rect">
              <a:avLst/>
            </a:prstGeom>
            <a:solidFill>
              <a:schemeClr val="bg2"/>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r>
                <a:rPr lang="en" sz="4000" b="1" kern="0">
                  <a:solidFill>
                    <a:srgbClr val="000000"/>
                  </a:solidFill>
                  <a:latin typeface="NVIDIA Sans"/>
                  <a:ea typeface="NVIDIA Sans"/>
                  <a:cs typeface="NVIDIA Sans"/>
                  <a:sym typeface="NVIDIA Sans"/>
                </a:rPr>
                <a:t>0.9</a:t>
              </a:r>
              <a:endParaRPr sz="4000" b="1" kern="0">
                <a:solidFill>
                  <a:srgbClr val="000000"/>
                </a:solidFill>
                <a:latin typeface="NVIDIA Sans"/>
                <a:ea typeface="NVIDIA Sans"/>
                <a:cs typeface="NVIDIA Sans"/>
                <a:sym typeface="NVIDIA Sans"/>
              </a:endParaRPr>
            </a:p>
          </p:txBody>
        </p:sp>
        <p:sp>
          <p:nvSpPr>
            <p:cNvPr id="52" name="Google Shape;2033;p215">
              <a:extLst>
                <a:ext uri="{FF2B5EF4-FFF2-40B4-BE49-F238E27FC236}">
                  <a16:creationId xmlns:a16="http://schemas.microsoft.com/office/drawing/2014/main" id="{D92291CD-7E38-1203-B9B3-603F4C596CF5}"/>
                </a:ext>
              </a:extLst>
            </p:cNvPr>
            <p:cNvSpPr txBox="1"/>
            <p:nvPr/>
          </p:nvSpPr>
          <p:spPr>
            <a:xfrm>
              <a:off x="22888203" y="13467905"/>
              <a:ext cx="1069931" cy="1081689"/>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4000" kern="0">
                  <a:solidFill>
                    <a:srgbClr val="000000"/>
                  </a:solidFill>
                  <a:latin typeface="NVIDIA Sans"/>
                  <a:ea typeface="NVIDIA Sans"/>
                  <a:cs typeface="NVIDIA Sans"/>
                  <a:sym typeface="NVIDIA Sans"/>
                </a:rPr>
                <a:t>2</a:t>
              </a:r>
              <a:endParaRPr sz="4000" kern="0">
                <a:solidFill>
                  <a:srgbClr val="000000"/>
                </a:solidFill>
                <a:latin typeface="NVIDIA Sans"/>
                <a:ea typeface="NVIDIA Sans"/>
                <a:cs typeface="NVIDIA Sans"/>
                <a:sym typeface="NVIDIA Sans"/>
              </a:endParaRPr>
            </a:p>
          </p:txBody>
        </p:sp>
        <p:sp>
          <p:nvSpPr>
            <p:cNvPr id="55" name="Google Shape;2035;p215">
              <a:extLst>
                <a:ext uri="{FF2B5EF4-FFF2-40B4-BE49-F238E27FC236}">
                  <a16:creationId xmlns:a16="http://schemas.microsoft.com/office/drawing/2014/main" id="{242F4025-6D4F-03E3-E0EC-21A186876834}"/>
                </a:ext>
              </a:extLst>
            </p:cNvPr>
            <p:cNvSpPr txBox="1"/>
            <p:nvPr/>
          </p:nvSpPr>
          <p:spPr>
            <a:xfrm>
              <a:off x="27301004" y="13643588"/>
              <a:ext cx="2938696" cy="1031132"/>
            </a:xfrm>
            <a:prstGeom prst="rect">
              <a:avLst/>
            </a:prstGeom>
            <a:noFill/>
            <a:ln>
              <a:noFill/>
            </a:ln>
          </p:spPr>
          <p:txBody>
            <a:bodyPr spcFirstLastPara="1" wrap="square" lIns="22900" tIns="22900" rIns="22900" bIns="22900" anchor="t" anchorCtr="0">
              <a:spAutoFit/>
            </a:bodyPr>
            <a:lstStyle/>
            <a:p>
              <a:pPr algn="ctr" defTabSz="3657600">
                <a:buClr>
                  <a:srgbClr val="000000"/>
                </a:buClr>
              </a:pPr>
              <a:r>
                <a:rPr lang="en" sz="3200" b="1" kern="0">
                  <a:solidFill>
                    <a:srgbClr val="000000"/>
                  </a:solidFill>
                  <a:latin typeface="NVIDIA Sans"/>
                  <a:ea typeface="NVIDIA Sans"/>
                  <a:cs typeface="NVIDIA Sans"/>
                  <a:sym typeface="NVIDIA Sans"/>
                </a:rPr>
                <a:t>H100 nodes</a:t>
              </a:r>
              <a:br>
                <a:rPr lang="en" sz="3200" b="1" kern="0">
                  <a:latin typeface="NVIDIA Sans"/>
                  <a:ea typeface="NVIDIA Sans"/>
                  <a:cs typeface="NVIDIA Sans"/>
                </a:rPr>
              </a:br>
              <a:r>
                <a:rPr lang="en" sz="3200" b="1" kern="0">
                  <a:solidFill>
                    <a:srgbClr val="000000"/>
                  </a:solidFill>
                  <a:latin typeface="NVIDIA Sans"/>
                  <a:ea typeface="NVIDIA Sans"/>
                  <a:cs typeface="NVIDIA Sans"/>
                  <a:sym typeface="NVIDIA Sans"/>
                </a:rPr>
                <a:t>80GB</a:t>
              </a:r>
              <a:endParaRPr lang="en-US" sz="3200" b="1" kern="0">
                <a:solidFill>
                  <a:srgbClr val="000000"/>
                </a:solidFill>
                <a:latin typeface="NVIDIA Sans"/>
                <a:ea typeface="NVIDIA Sans"/>
                <a:cs typeface="NVIDIA Sans"/>
              </a:endParaRPr>
            </a:p>
          </p:txBody>
        </p:sp>
        <p:sp>
          <p:nvSpPr>
            <p:cNvPr id="17" name="Google Shape;2033;p215">
              <a:extLst>
                <a:ext uri="{FF2B5EF4-FFF2-40B4-BE49-F238E27FC236}">
                  <a16:creationId xmlns:a16="http://schemas.microsoft.com/office/drawing/2014/main" id="{27551CD0-0244-232A-79D2-BE3973281E48}"/>
                </a:ext>
              </a:extLst>
            </p:cNvPr>
            <p:cNvSpPr txBox="1"/>
            <p:nvPr/>
          </p:nvSpPr>
          <p:spPr>
            <a:xfrm>
              <a:off x="24566320" y="13509458"/>
              <a:ext cx="1069931" cy="1081689"/>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4000" kern="0">
                  <a:solidFill>
                    <a:srgbClr val="000000"/>
                  </a:solidFill>
                  <a:latin typeface="NVIDIA Sans"/>
                  <a:ea typeface="NVIDIA Sans"/>
                  <a:cs typeface="NVIDIA Sans"/>
                  <a:sym typeface="NVIDIA Sans"/>
                </a:rPr>
                <a:t>4</a:t>
              </a:r>
              <a:endParaRPr sz="4000" kern="0">
                <a:solidFill>
                  <a:srgbClr val="000000"/>
                </a:solidFill>
                <a:latin typeface="NVIDIA Sans"/>
                <a:ea typeface="NVIDIA Sans"/>
                <a:cs typeface="NVIDIA Sans"/>
                <a:sym typeface="NVIDIA Sans"/>
              </a:endParaRPr>
            </a:p>
          </p:txBody>
        </p:sp>
        <p:sp>
          <p:nvSpPr>
            <p:cNvPr id="31" name="Google Shape;2033;p215">
              <a:extLst>
                <a:ext uri="{FF2B5EF4-FFF2-40B4-BE49-F238E27FC236}">
                  <a16:creationId xmlns:a16="http://schemas.microsoft.com/office/drawing/2014/main" id="{C1DBA794-63C6-BC11-1E1C-16E2BDA4D190}"/>
                </a:ext>
              </a:extLst>
            </p:cNvPr>
            <p:cNvSpPr txBox="1"/>
            <p:nvPr/>
          </p:nvSpPr>
          <p:spPr>
            <a:xfrm>
              <a:off x="26071807" y="13467905"/>
              <a:ext cx="1069931" cy="1081689"/>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4000" kern="0">
                  <a:solidFill>
                    <a:srgbClr val="000000"/>
                  </a:solidFill>
                  <a:latin typeface="NVIDIA Sans"/>
                  <a:ea typeface="NVIDIA Sans"/>
                  <a:cs typeface="NVIDIA Sans"/>
                  <a:sym typeface="NVIDIA Sans"/>
                </a:rPr>
                <a:t>8</a:t>
              </a:r>
              <a:endParaRPr sz="4000" kern="0">
                <a:solidFill>
                  <a:srgbClr val="000000"/>
                </a:solidFill>
                <a:latin typeface="NVIDIA Sans"/>
                <a:ea typeface="NVIDIA Sans"/>
                <a:cs typeface="NVIDIA Sans"/>
                <a:sym typeface="NVIDIA Sans"/>
              </a:endParaRPr>
            </a:p>
          </p:txBody>
        </p:sp>
      </p:grpSp>
      <p:sp>
        <p:nvSpPr>
          <p:cNvPr id="1991" name="Google Shape;1991;p215">
            <a:extLst>
              <a:ext uri="{FF2B5EF4-FFF2-40B4-BE49-F238E27FC236}">
                <a16:creationId xmlns:a16="http://schemas.microsoft.com/office/drawing/2014/main" id="{46FC1340-294B-5866-AE9C-72A01A9D071E}"/>
              </a:ext>
            </a:extLst>
          </p:cNvPr>
          <p:cNvSpPr txBox="1">
            <a:spLocks noGrp="1"/>
          </p:cNvSpPr>
          <p:nvPr>
            <p:ph type="title"/>
          </p:nvPr>
        </p:nvSpPr>
        <p:spPr>
          <a:xfrm>
            <a:off x="2510189" y="518360"/>
            <a:ext cx="31546800" cy="1430400"/>
          </a:xfrm>
          <a:prstGeom prst="rect">
            <a:avLst/>
          </a:prstGeom>
          <a:noFill/>
          <a:ln>
            <a:noFill/>
          </a:ln>
        </p:spPr>
        <p:txBody>
          <a:bodyPr spcFirstLastPara="1" wrap="square" lIns="91400" tIns="45700" rIns="91400" bIns="45700" anchor="b" anchorCtr="0">
            <a:normAutofit/>
          </a:bodyPr>
          <a:lstStyle/>
          <a:p>
            <a:r>
              <a:rPr lang="en">
                <a:latin typeface="NVIDIA Sans"/>
                <a:ea typeface="NVIDIA Sans"/>
                <a:cs typeface="NVIDIA Sans"/>
                <a:sym typeface="NVIDIA Sans"/>
              </a:rPr>
              <a:t>Accelerated Data Processing Maximizes LLM Performance &amp; Scale</a:t>
            </a:r>
            <a:endParaRPr>
              <a:latin typeface="NVIDIA Sans"/>
              <a:ea typeface="NVIDIA Sans"/>
              <a:cs typeface="NVIDIA Sans"/>
              <a:sym typeface="NVIDIA Sans"/>
            </a:endParaRPr>
          </a:p>
        </p:txBody>
      </p:sp>
      <p:sp>
        <p:nvSpPr>
          <p:cNvPr id="6" name="Text Placeholder 5">
            <a:extLst>
              <a:ext uri="{FF2B5EF4-FFF2-40B4-BE49-F238E27FC236}">
                <a16:creationId xmlns:a16="http://schemas.microsoft.com/office/drawing/2014/main" id="{46D18BAA-E74E-5B51-89B5-F778AE96C493}"/>
              </a:ext>
            </a:extLst>
          </p:cNvPr>
          <p:cNvSpPr>
            <a:spLocks noGrp="1"/>
          </p:cNvSpPr>
          <p:nvPr>
            <p:ph type="body" idx="1"/>
          </p:nvPr>
        </p:nvSpPr>
        <p:spPr/>
        <p:txBody>
          <a:bodyPr/>
          <a:lstStyle/>
          <a:p>
            <a:endParaRPr lang="en-US"/>
          </a:p>
        </p:txBody>
      </p:sp>
      <p:sp>
        <p:nvSpPr>
          <p:cNvPr id="13" name="Google Shape;1994;p215">
            <a:extLst>
              <a:ext uri="{FF2B5EF4-FFF2-40B4-BE49-F238E27FC236}">
                <a16:creationId xmlns:a16="http://schemas.microsoft.com/office/drawing/2014/main" id="{38FFF929-6BBD-DE5A-D4F3-6143B45E6073}"/>
              </a:ext>
            </a:extLst>
          </p:cNvPr>
          <p:cNvSpPr txBox="1"/>
          <p:nvPr/>
        </p:nvSpPr>
        <p:spPr>
          <a:xfrm>
            <a:off x="5047693" y="5400959"/>
            <a:ext cx="11613524" cy="1446509"/>
          </a:xfrm>
          <a:prstGeom prst="rect">
            <a:avLst/>
          </a:prstGeom>
          <a:noFill/>
          <a:ln>
            <a:noFill/>
          </a:ln>
        </p:spPr>
        <p:txBody>
          <a:bodyPr spcFirstLastPara="1" wrap="square" lIns="91400" tIns="45700" rIns="91400" bIns="45700" anchor="t" anchorCtr="0">
            <a:spAutoFit/>
          </a:bodyPr>
          <a:lstStyle/>
          <a:p>
            <a:pPr algn="ctr" defTabSz="3657600">
              <a:buClr>
                <a:srgbClr val="000000"/>
              </a:buClr>
            </a:pPr>
            <a:r>
              <a:rPr lang="en" sz="4400" b="1" kern="0">
                <a:solidFill>
                  <a:srgbClr val="000000"/>
                </a:solidFill>
                <a:latin typeface="NVIDIA Sans"/>
                <a:ea typeface="NVIDIA Sans"/>
                <a:cs typeface="NVIDIA Sans"/>
                <a:sym typeface="NVIDIA Sans"/>
              </a:rPr>
              <a:t>Nemo Curator: Up to 7% better Accuracy for LLM Downstream Tasks</a:t>
            </a:r>
            <a:endParaRPr sz="1400" kern="0">
              <a:solidFill>
                <a:srgbClr val="000000"/>
              </a:solidFill>
              <a:latin typeface="NVIDIA Sans"/>
              <a:ea typeface="NVIDIA Sans"/>
              <a:cs typeface="NVIDIA Sans"/>
              <a:sym typeface="NVIDIA Sans"/>
            </a:endParaRPr>
          </a:p>
        </p:txBody>
      </p:sp>
      <p:sp>
        <p:nvSpPr>
          <p:cNvPr id="18" name="Google Shape;2029;p215">
            <a:extLst>
              <a:ext uri="{FF2B5EF4-FFF2-40B4-BE49-F238E27FC236}">
                <a16:creationId xmlns:a16="http://schemas.microsoft.com/office/drawing/2014/main" id="{04850E7E-8C64-1503-6976-AB5C83917541}"/>
              </a:ext>
            </a:extLst>
          </p:cNvPr>
          <p:cNvSpPr/>
          <p:nvPr/>
        </p:nvSpPr>
        <p:spPr>
          <a:xfrm>
            <a:off x="12214196" y="9770479"/>
            <a:ext cx="1935074" cy="5223845"/>
          </a:xfrm>
          <a:prstGeom prst="rect">
            <a:avLst/>
          </a:prstGeom>
          <a:solidFill>
            <a:schemeClr val="tx2"/>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r>
              <a:rPr lang="en" sz="4000" b="1" kern="0">
                <a:solidFill>
                  <a:srgbClr val="000000"/>
                </a:solidFill>
                <a:latin typeface="NVIDIA Sans"/>
                <a:ea typeface="NVIDIA Sans"/>
                <a:cs typeface="NVIDIA Sans"/>
                <a:sym typeface="NVIDIA Sans"/>
              </a:rPr>
              <a:t>7.12%</a:t>
            </a:r>
            <a:endParaRPr sz="4000" b="1" kern="0">
              <a:solidFill>
                <a:srgbClr val="000000"/>
              </a:solidFill>
              <a:latin typeface="NVIDIA Sans"/>
              <a:ea typeface="NVIDIA Sans"/>
              <a:cs typeface="NVIDIA Sans"/>
              <a:sym typeface="NVIDIA Sans"/>
            </a:endParaRPr>
          </a:p>
        </p:txBody>
      </p:sp>
      <p:sp>
        <p:nvSpPr>
          <p:cNvPr id="20" name="Google Shape;2033;p215">
            <a:extLst>
              <a:ext uri="{FF2B5EF4-FFF2-40B4-BE49-F238E27FC236}">
                <a16:creationId xmlns:a16="http://schemas.microsoft.com/office/drawing/2014/main" id="{F09DDDE2-D34C-A158-9723-4CA23D140AC2}"/>
              </a:ext>
            </a:extLst>
          </p:cNvPr>
          <p:cNvSpPr txBox="1"/>
          <p:nvPr/>
        </p:nvSpPr>
        <p:spPr>
          <a:xfrm>
            <a:off x="6170064" y="15053106"/>
            <a:ext cx="2693143" cy="595668"/>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2400" kern="0">
                <a:solidFill>
                  <a:srgbClr val="000000"/>
                </a:solidFill>
                <a:latin typeface="NVIDIA Sans"/>
                <a:ea typeface="NVIDIA Sans"/>
                <a:cs typeface="NVIDIA Sans"/>
                <a:sym typeface="NVIDIA Sans"/>
              </a:rPr>
              <a:t>Unicode Correction (</a:t>
            </a:r>
            <a:r>
              <a:rPr lang="en" sz="2400" kern="0" err="1">
                <a:solidFill>
                  <a:srgbClr val="000000"/>
                </a:solidFill>
                <a:latin typeface="NVIDIA Sans"/>
                <a:ea typeface="NVIDIA Sans"/>
                <a:cs typeface="NVIDIA Sans"/>
                <a:sym typeface="NVIDIA Sans"/>
              </a:rPr>
              <a:t>fify</a:t>
            </a:r>
            <a:r>
              <a:rPr lang="en" sz="2400" kern="0">
                <a:solidFill>
                  <a:srgbClr val="000000"/>
                </a:solidFill>
                <a:latin typeface="NVIDIA Sans"/>
                <a:ea typeface="NVIDIA Sans"/>
                <a:cs typeface="NVIDIA Sans"/>
                <a:sym typeface="NVIDIA Sans"/>
              </a:rPr>
              <a:t>)</a:t>
            </a:r>
            <a:endParaRPr sz="2400" kern="0">
              <a:solidFill>
                <a:srgbClr val="000000"/>
              </a:solidFill>
              <a:latin typeface="NVIDIA Sans"/>
              <a:ea typeface="NVIDIA Sans"/>
              <a:cs typeface="NVIDIA Sans"/>
              <a:sym typeface="NVIDIA Sans"/>
            </a:endParaRPr>
          </a:p>
        </p:txBody>
      </p:sp>
      <p:sp>
        <p:nvSpPr>
          <p:cNvPr id="22" name="Google Shape;2035;p215">
            <a:extLst>
              <a:ext uri="{FF2B5EF4-FFF2-40B4-BE49-F238E27FC236}">
                <a16:creationId xmlns:a16="http://schemas.microsoft.com/office/drawing/2014/main" id="{B012BE29-A01A-EF06-C7FA-A8F700567374}"/>
              </a:ext>
            </a:extLst>
          </p:cNvPr>
          <p:cNvSpPr txBox="1"/>
          <p:nvPr/>
        </p:nvSpPr>
        <p:spPr>
          <a:xfrm rot="16200000">
            <a:off x="2894106" y="10804143"/>
            <a:ext cx="5897174" cy="1154243"/>
          </a:xfrm>
          <a:prstGeom prst="rect">
            <a:avLst/>
          </a:prstGeom>
          <a:noFill/>
          <a:ln>
            <a:noFill/>
          </a:ln>
        </p:spPr>
        <p:txBody>
          <a:bodyPr spcFirstLastPara="1" wrap="square" lIns="22900" tIns="22900" rIns="22900" bIns="22900" anchor="t" anchorCtr="0">
            <a:spAutoFit/>
          </a:bodyPr>
          <a:lstStyle/>
          <a:p>
            <a:pPr defTabSz="3657600">
              <a:buClr>
                <a:srgbClr val="000000"/>
              </a:buClr>
            </a:pPr>
            <a:r>
              <a:rPr lang="en" sz="3600" b="1" kern="0">
                <a:solidFill>
                  <a:srgbClr val="000000"/>
                </a:solidFill>
                <a:latin typeface="NVIDIA Sans"/>
                <a:ea typeface="NVIDIA Sans"/>
                <a:cs typeface="NVIDIA Sans"/>
                <a:sym typeface="NVIDIA Sans"/>
              </a:rPr>
              <a:t>Accuracy Improvement vs No curation</a:t>
            </a:r>
            <a:endParaRPr sz="3600" b="1" kern="0">
              <a:solidFill>
                <a:srgbClr val="000000"/>
              </a:solidFill>
              <a:latin typeface="NVIDIA Sans"/>
              <a:ea typeface="NVIDIA Sans"/>
              <a:cs typeface="NVIDIA Sans"/>
              <a:sym typeface="NVIDIA Sans"/>
            </a:endParaRPr>
          </a:p>
        </p:txBody>
      </p:sp>
      <p:cxnSp>
        <p:nvCxnSpPr>
          <p:cNvPr id="29" name="Google Shape;2037;p215">
            <a:extLst>
              <a:ext uri="{FF2B5EF4-FFF2-40B4-BE49-F238E27FC236}">
                <a16:creationId xmlns:a16="http://schemas.microsoft.com/office/drawing/2014/main" id="{B285ACD1-7587-A7D6-8252-8FF7B58C575F}"/>
              </a:ext>
            </a:extLst>
          </p:cNvPr>
          <p:cNvCxnSpPr>
            <a:cxnSpLocks/>
          </p:cNvCxnSpPr>
          <p:nvPr/>
        </p:nvCxnSpPr>
        <p:spPr>
          <a:xfrm>
            <a:off x="6419818" y="14987799"/>
            <a:ext cx="8689053" cy="14349"/>
          </a:xfrm>
          <a:prstGeom prst="straightConnector1">
            <a:avLst/>
          </a:prstGeom>
          <a:noFill/>
          <a:ln w="9525" cap="flat" cmpd="sng">
            <a:solidFill>
              <a:srgbClr val="000000"/>
            </a:solidFill>
            <a:prstDash val="solid"/>
            <a:round/>
            <a:headEnd type="none" w="med" len="med"/>
            <a:tailEnd type="triangle" w="med" len="med"/>
          </a:ln>
        </p:spPr>
      </p:cxnSp>
      <p:cxnSp>
        <p:nvCxnSpPr>
          <p:cNvPr id="30" name="Google Shape;2038;p215">
            <a:extLst>
              <a:ext uri="{FF2B5EF4-FFF2-40B4-BE49-F238E27FC236}">
                <a16:creationId xmlns:a16="http://schemas.microsoft.com/office/drawing/2014/main" id="{2C01D63B-D5F6-2A35-192B-1AF8D4F4DCA3}"/>
              </a:ext>
            </a:extLst>
          </p:cNvPr>
          <p:cNvCxnSpPr>
            <a:cxnSpLocks/>
          </p:cNvCxnSpPr>
          <p:nvPr/>
        </p:nvCxnSpPr>
        <p:spPr>
          <a:xfrm flipV="1">
            <a:off x="6419818" y="7623388"/>
            <a:ext cx="0" cy="7367644"/>
          </a:xfrm>
          <a:prstGeom prst="straightConnector1">
            <a:avLst/>
          </a:prstGeom>
          <a:noFill/>
          <a:ln w="9525" cap="flat" cmpd="sng">
            <a:solidFill>
              <a:srgbClr val="000000"/>
            </a:solidFill>
            <a:prstDash val="solid"/>
            <a:round/>
            <a:headEnd type="none" w="med" len="med"/>
            <a:tailEnd type="triangle" w="med" len="med"/>
          </a:ln>
        </p:spPr>
      </p:cxnSp>
      <p:sp>
        <p:nvSpPr>
          <p:cNvPr id="4" name="Google Shape;2001;p215">
            <a:extLst>
              <a:ext uri="{FF2B5EF4-FFF2-40B4-BE49-F238E27FC236}">
                <a16:creationId xmlns:a16="http://schemas.microsoft.com/office/drawing/2014/main" id="{F508C3E2-DF48-4C2F-0CFE-A4234DE42112}"/>
              </a:ext>
            </a:extLst>
          </p:cNvPr>
          <p:cNvSpPr txBox="1">
            <a:spLocks/>
          </p:cNvSpPr>
          <p:nvPr/>
        </p:nvSpPr>
        <p:spPr>
          <a:xfrm>
            <a:off x="5560636" y="16173288"/>
            <a:ext cx="10196400" cy="1654800"/>
          </a:xfrm>
          <a:prstGeom prst="rect">
            <a:avLst/>
          </a:prstGeom>
          <a:noFill/>
          <a:ln>
            <a:noFill/>
          </a:ln>
        </p:spPr>
        <p:txBody>
          <a:bodyPr spcFirstLastPara="1" wrap="square" lIns="91400" tIns="45700" rIns="91400" bIns="45700" anchor="t" anchorCtr="0">
            <a:noAutofit/>
          </a:bodyPr>
          <a:lstStyle>
            <a:lvl1pPr marL="1828800" marR="0" lvl="0" indent="-914400" algn="ctr" defTabSz="2743200" rtl="0" eaLnBrk="1" latinLnBrk="0" hangingPunct="1">
              <a:lnSpc>
                <a:spcPct val="90000"/>
              </a:lnSpc>
              <a:spcBef>
                <a:spcPts val="0"/>
              </a:spcBef>
              <a:spcAft>
                <a:spcPts val="0"/>
              </a:spcAft>
              <a:buClr>
                <a:schemeClr val="dk2"/>
              </a:buClr>
              <a:buSzPts val="1200"/>
              <a:buFont typeface="Arial"/>
              <a:buNone/>
              <a:defRPr sz="4800" b="0" i="0" u="none" strike="noStrike" kern="1200" cap="none">
                <a:solidFill>
                  <a:schemeClr val="dk2"/>
                </a:solidFill>
                <a:latin typeface="Arial"/>
                <a:ea typeface="Arial"/>
                <a:cs typeface="Arial"/>
                <a:sym typeface="Arial"/>
              </a:defRPr>
            </a:lvl1pPr>
            <a:lvl2pPr marL="3657600" marR="0" lvl="1"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2pPr>
            <a:lvl3pPr marL="5486400" marR="0" lvl="2"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3pPr>
            <a:lvl4pPr marL="7315200" marR="0" lvl="3"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4pPr>
            <a:lvl5pPr marL="9144000" marR="0" lvl="4" indent="-914400" algn="ctr" defTabSz="2743200" rtl="0" eaLnBrk="1" latinLnBrk="0" hangingPunct="1">
              <a:lnSpc>
                <a:spcPct val="90000"/>
              </a:lnSpc>
              <a:spcBef>
                <a:spcPts val="1600"/>
              </a:spcBef>
              <a:spcAft>
                <a:spcPts val="0"/>
              </a:spcAft>
              <a:buClr>
                <a:schemeClr val="dk1"/>
              </a:buClr>
              <a:buSzPts val="1100"/>
              <a:buFont typeface="Arial"/>
              <a:buNone/>
              <a:defRPr sz="4400" b="0" i="0" u="none" strike="noStrike" kern="1200" cap="none">
                <a:solidFill>
                  <a:schemeClr val="dk1"/>
                </a:solidFill>
                <a:latin typeface="Arial"/>
                <a:ea typeface="Arial"/>
                <a:cs typeface="Arial"/>
                <a:sym typeface="Arial"/>
              </a:defRPr>
            </a:lvl5pPr>
            <a:lvl6pPr marL="10972800" marR="0" lvl="5"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6pPr>
            <a:lvl7pPr marL="12801600" marR="0" lvl="6"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7pPr>
            <a:lvl8pPr marL="14630400" marR="0" lvl="7"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8pPr>
            <a:lvl9pPr marL="16459200" marR="0" lvl="8" indent="-1270000" algn="l" defTabSz="2743200" rtl="0" eaLnBrk="1" latinLnBrk="0" hangingPunct="1">
              <a:lnSpc>
                <a:spcPct val="90000"/>
              </a:lnSpc>
              <a:spcBef>
                <a:spcPts val="1600"/>
              </a:spcBef>
              <a:spcAft>
                <a:spcPts val="0"/>
              </a:spcAft>
              <a:buClr>
                <a:schemeClr val="dk1"/>
              </a:buClr>
              <a:buSzPts val="1400"/>
              <a:buFont typeface="Arial"/>
              <a:buChar char="•"/>
              <a:defRPr sz="5600" b="0" i="0" u="none" strike="noStrike" kern="1200" cap="none">
                <a:solidFill>
                  <a:schemeClr val="dk1"/>
                </a:solidFill>
                <a:latin typeface="Arial"/>
                <a:ea typeface="Arial"/>
                <a:cs typeface="Arial"/>
                <a:sym typeface="Arial"/>
              </a:defRPr>
            </a:lvl9pPr>
          </a:lstStyle>
          <a:p>
            <a:pPr marL="0" indent="0"/>
            <a:r>
              <a:rPr lang="en-US" sz="4000">
                <a:latin typeface="NVIDIA Sans"/>
                <a:ea typeface="NVIDIA Sans"/>
                <a:cs typeface="NVIDIA Sans"/>
                <a:sym typeface="NVIDIA Sans"/>
              </a:rPr>
              <a:t>357M GPT model using deduplication, heuristic filtering, and </a:t>
            </a:r>
            <a:r>
              <a:rPr lang="en-US" sz="4000" err="1">
                <a:latin typeface="NVIDIA Sans"/>
                <a:ea typeface="NVIDIA Sans"/>
                <a:cs typeface="NVIDIA Sans"/>
                <a:sym typeface="NVIDIA Sans"/>
              </a:rPr>
              <a:t>unicode</a:t>
            </a:r>
            <a:r>
              <a:rPr lang="en-US" sz="4000">
                <a:latin typeface="NVIDIA Sans"/>
                <a:ea typeface="NVIDIA Sans"/>
                <a:cs typeface="NVIDIA Sans"/>
                <a:sym typeface="NVIDIA Sans"/>
              </a:rPr>
              <a:t> correction</a:t>
            </a:r>
          </a:p>
        </p:txBody>
      </p:sp>
      <p:sp>
        <p:nvSpPr>
          <p:cNvPr id="7" name="Google Shape;2033;p215">
            <a:extLst>
              <a:ext uri="{FF2B5EF4-FFF2-40B4-BE49-F238E27FC236}">
                <a16:creationId xmlns:a16="http://schemas.microsoft.com/office/drawing/2014/main" id="{589A934E-EF22-108D-1823-EA011C79D21E}"/>
              </a:ext>
            </a:extLst>
          </p:cNvPr>
          <p:cNvSpPr txBox="1"/>
          <p:nvPr/>
        </p:nvSpPr>
        <p:spPr>
          <a:xfrm>
            <a:off x="9172766" y="14994324"/>
            <a:ext cx="2354563" cy="862890"/>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2400" kern="0">
                <a:solidFill>
                  <a:srgbClr val="000000"/>
                </a:solidFill>
                <a:latin typeface="NVIDIA Sans"/>
                <a:ea typeface="NVIDIA Sans"/>
                <a:cs typeface="NVIDIA Sans"/>
                <a:sym typeface="NVIDIA Sans"/>
              </a:rPr>
              <a:t>+ Deduplication (Fuzzy &amp; Exact)</a:t>
            </a:r>
            <a:endParaRPr sz="2400" kern="0">
              <a:solidFill>
                <a:srgbClr val="000000"/>
              </a:solidFill>
              <a:latin typeface="NVIDIA Sans"/>
              <a:ea typeface="NVIDIA Sans"/>
              <a:cs typeface="NVIDIA Sans"/>
              <a:sym typeface="NVIDIA Sans"/>
            </a:endParaRPr>
          </a:p>
        </p:txBody>
      </p:sp>
      <p:sp>
        <p:nvSpPr>
          <p:cNvPr id="8" name="Google Shape;2033;p215">
            <a:extLst>
              <a:ext uri="{FF2B5EF4-FFF2-40B4-BE49-F238E27FC236}">
                <a16:creationId xmlns:a16="http://schemas.microsoft.com/office/drawing/2014/main" id="{BF6F9C0D-734F-C9B8-4718-1CB3170EEBA3}"/>
              </a:ext>
            </a:extLst>
          </p:cNvPr>
          <p:cNvSpPr txBox="1"/>
          <p:nvPr/>
        </p:nvSpPr>
        <p:spPr>
          <a:xfrm>
            <a:off x="11873109" y="15002148"/>
            <a:ext cx="2617245" cy="573866"/>
          </a:xfrm>
          <a:prstGeom prst="rect">
            <a:avLst/>
          </a:prstGeom>
          <a:noFill/>
          <a:ln>
            <a:noFill/>
          </a:ln>
        </p:spPr>
        <p:txBody>
          <a:bodyPr spcFirstLastPara="1" wrap="square" lIns="22900" tIns="22900" rIns="22900" bIns="22900" anchor="ctr" anchorCtr="0">
            <a:noAutofit/>
          </a:bodyPr>
          <a:lstStyle/>
          <a:p>
            <a:pPr algn="ctr" defTabSz="3657600">
              <a:buClr>
                <a:srgbClr val="000000"/>
              </a:buClr>
            </a:pPr>
            <a:r>
              <a:rPr lang="en" sz="2400" kern="0">
                <a:solidFill>
                  <a:srgbClr val="000000"/>
                </a:solidFill>
                <a:latin typeface="NVIDIA Sans"/>
                <a:ea typeface="NVIDIA Sans"/>
                <a:cs typeface="NVIDIA Sans"/>
                <a:sym typeface="NVIDIA Sans"/>
              </a:rPr>
              <a:t>+ Quality Filtering</a:t>
            </a:r>
            <a:endParaRPr sz="2400" kern="0">
              <a:solidFill>
                <a:srgbClr val="000000"/>
              </a:solidFill>
              <a:latin typeface="NVIDIA Sans"/>
              <a:ea typeface="NVIDIA Sans"/>
              <a:cs typeface="NVIDIA Sans"/>
              <a:sym typeface="NVIDIA Sans"/>
            </a:endParaRPr>
          </a:p>
        </p:txBody>
      </p:sp>
      <p:sp>
        <p:nvSpPr>
          <p:cNvPr id="9" name="Google Shape;2029;p215">
            <a:extLst>
              <a:ext uri="{FF2B5EF4-FFF2-40B4-BE49-F238E27FC236}">
                <a16:creationId xmlns:a16="http://schemas.microsoft.com/office/drawing/2014/main" id="{3EE47E11-8D8B-D2C7-A382-7D3858E8EB22}"/>
              </a:ext>
            </a:extLst>
          </p:cNvPr>
          <p:cNvSpPr/>
          <p:nvPr/>
        </p:nvSpPr>
        <p:spPr>
          <a:xfrm>
            <a:off x="9380784" y="12739695"/>
            <a:ext cx="1938528" cy="2240280"/>
          </a:xfrm>
          <a:prstGeom prst="rect">
            <a:avLst/>
          </a:prstGeom>
          <a:solidFill>
            <a:schemeClr val="bg2"/>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r>
              <a:rPr lang="en" sz="4000" b="1" kern="0">
                <a:solidFill>
                  <a:srgbClr val="000000"/>
                </a:solidFill>
                <a:latin typeface="NVIDIA Sans"/>
                <a:ea typeface="NVIDIA Sans"/>
                <a:cs typeface="NVIDIA Sans"/>
                <a:sym typeface="NVIDIA Sans"/>
              </a:rPr>
              <a:t>4.29%</a:t>
            </a:r>
            <a:endParaRPr sz="4000" b="1" kern="0">
              <a:solidFill>
                <a:srgbClr val="000000"/>
              </a:solidFill>
              <a:latin typeface="NVIDIA Sans"/>
              <a:ea typeface="NVIDIA Sans"/>
              <a:cs typeface="NVIDIA Sans"/>
              <a:sym typeface="NVIDIA Sans"/>
            </a:endParaRPr>
          </a:p>
        </p:txBody>
      </p:sp>
      <p:sp>
        <p:nvSpPr>
          <p:cNvPr id="10" name="Google Shape;2029;p215">
            <a:extLst>
              <a:ext uri="{FF2B5EF4-FFF2-40B4-BE49-F238E27FC236}">
                <a16:creationId xmlns:a16="http://schemas.microsoft.com/office/drawing/2014/main" id="{356583B2-EAB3-CA0F-F23D-320D50F3FE0A}"/>
              </a:ext>
            </a:extLst>
          </p:cNvPr>
          <p:cNvSpPr/>
          <p:nvPr/>
        </p:nvSpPr>
        <p:spPr>
          <a:xfrm>
            <a:off x="6547372" y="14855583"/>
            <a:ext cx="1938528" cy="128016"/>
          </a:xfrm>
          <a:prstGeom prst="rect">
            <a:avLst/>
          </a:prstGeom>
          <a:solidFill>
            <a:schemeClr val="bg2"/>
          </a:solidFill>
          <a:ln w="9525" cap="flat" cmpd="sng">
            <a:noFill/>
            <a:prstDash val="solid"/>
            <a:round/>
            <a:headEnd type="none" w="sm" len="sm"/>
            <a:tailEnd type="none" w="sm" len="sm"/>
          </a:ln>
        </p:spPr>
        <p:txBody>
          <a:bodyPr spcFirstLastPara="1" wrap="square" lIns="22900" tIns="22900" rIns="22900" bIns="22900" anchor="ctr" anchorCtr="0">
            <a:noAutofit/>
          </a:bodyPr>
          <a:lstStyle/>
          <a:p>
            <a:pPr algn="ctr" defTabSz="3657600">
              <a:buClr>
                <a:srgbClr val="000000"/>
              </a:buClr>
            </a:pPr>
            <a:endParaRPr sz="4000" b="1" kern="0">
              <a:solidFill>
                <a:srgbClr val="000000"/>
              </a:solidFill>
              <a:latin typeface="NVIDIA Sans"/>
              <a:ea typeface="NVIDIA Sans"/>
              <a:cs typeface="NVIDIA Sans"/>
              <a:sym typeface="NVIDIA Sans"/>
            </a:endParaRPr>
          </a:p>
        </p:txBody>
      </p:sp>
      <p:sp>
        <p:nvSpPr>
          <p:cNvPr id="16" name="Google Shape;1995;p215">
            <a:extLst>
              <a:ext uri="{FF2B5EF4-FFF2-40B4-BE49-F238E27FC236}">
                <a16:creationId xmlns:a16="http://schemas.microsoft.com/office/drawing/2014/main" id="{8104000C-EAD8-DAB5-C905-597E29A95B72}"/>
              </a:ext>
            </a:extLst>
          </p:cNvPr>
          <p:cNvSpPr/>
          <p:nvPr/>
        </p:nvSpPr>
        <p:spPr>
          <a:xfrm>
            <a:off x="5047702" y="6847468"/>
            <a:ext cx="11613524" cy="10898116"/>
          </a:xfrm>
          <a:prstGeom prst="rect">
            <a:avLst/>
          </a:prstGeom>
          <a:noFill/>
          <a:ln w="9525" cap="flat" cmpd="sng">
            <a:solidFill>
              <a:schemeClr val="lt1"/>
            </a:solidFill>
            <a:prstDash val="solid"/>
            <a:round/>
            <a:headEnd type="none" w="sm" len="sm"/>
            <a:tailEnd type="none" w="sm" len="sm"/>
          </a:ln>
        </p:spPr>
        <p:txBody>
          <a:bodyPr spcFirstLastPara="1" wrap="square" lIns="91400" tIns="45700" rIns="91400" bIns="45700" anchor="ctr" anchorCtr="0">
            <a:noAutofit/>
          </a:bodyPr>
          <a:lstStyle/>
          <a:p>
            <a:pPr algn="ctr" defTabSz="3657600">
              <a:lnSpc>
                <a:spcPct val="90000"/>
              </a:lnSpc>
              <a:buClr>
                <a:srgbClr val="000000"/>
              </a:buClr>
            </a:pPr>
            <a:endParaRPr sz="4000" kern="0">
              <a:solidFill>
                <a:srgbClr val="FFFFFF"/>
              </a:solidFill>
              <a:latin typeface="Arial"/>
              <a:cs typeface="Arial"/>
              <a:sym typeface="Arial"/>
            </a:endParaRPr>
          </a:p>
        </p:txBody>
      </p:sp>
      <p:sp>
        <p:nvSpPr>
          <p:cNvPr id="34" name="Google Shape;1994;p215">
            <a:extLst>
              <a:ext uri="{FF2B5EF4-FFF2-40B4-BE49-F238E27FC236}">
                <a16:creationId xmlns:a16="http://schemas.microsoft.com/office/drawing/2014/main" id="{B38211D9-0E83-2D35-FC97-0AE029043A7B}"/>
              </a:ext>
            </a:extLst>
          </p:cNvPr>
          <p:cNvSpPr txBox="1"/>
          <p:nvPr/>
        </p:nvSpPr>
        <p:spPr>
          <a:xfrm>
            <a:off x="20336206" y="5757604"/>
            <a:ext cx="11612880" cy="984845"/>
          </a:xfrm>
          <a:prstGeom prst="rect">
            <a:avLst/>
          </a:prstGeom>
          <a:noFill/>
          <a:ln>
            <a:noFill/>
          </a:ln>
        </p:spPr>
        <p:txBody>
          <a:bodyPr spcFirstLastPara="1" wrap="square" lIns="91400" tIns="45700" rIns="91400" bIns="45700" anchor="t" anchorCtr="0">
            <a:spAutoFit/>
          </a:bodyPr>
          <a:lstStyle/>
          <a:p>
            <a:pPr algn="ctr" defTabSz="3657600">
              <a:buClr>
                <a:srgbClr val="000000"/>
              </a:buClr>
            </a:pPr>
            <a:r>
              <a:rPr lang="en" sz="4400" b="1" kern="0">
                <a:solidFill>
                  <a:srgbClr val="000000"/>
                </a:solidFill>
                <a:latin typeface="NVIDIA Sans"/>
                <a:ea typeface="NVIDIA Sans"/>
                <a:cs typeface="NVIDIA Sans"/>
                <a:sym typeface="NVIDIA Sans"/>
              </a:rPr>
              <a:t>Scale to 100+ TB of data</a:t>
            </a:r>
          </a:p>
          <a:p>
            <a:pPr algn="ctr" defTabSz="3657600">
              <a:buClr>
                <a:srgbClr val="000000"/>
              </a:buClr>
            </a:pPr>
            <a:endParaRPr sz="1400" kern="0">
              <a:solidFill>
                <a:srgbClr val="000000"/>
              </a:solidFill>
              <a:latin typeface="NVIDIA Sans"/>
              <a:ea typeface="NVIDIA Sans"/>
              <a:cs typeface="NVIDIA Sans"/>
              <a:sym typeface="NVIDIA Sans"/>
            </a:endParaRPr>
          </a:p>
        </p:txBody>
      </p:sp>
      <p:sp>
        <p:nvSpPr>
          <p:cNvPr id="2" name="TextBox 1">
            <a:extLst>
              <a:ext uri="{FF2B5EF4-FFF2-40B4-BE49-F238E27FC236}">
                <a16:creationId xmlns:a16="http://schemas.microsoft.com/office/drawing/2014/main" id="{30D3C4B6-E905-C58F-851F-12BBAC18AF4A}"/>
              </a:ext>
            </a:extLst>
          </p:cNvPr>
          <p:cNvSpPr txBox="1"/>
          <p:nvPr/>
        </p:nvSpPr>
        <p:spPr>
          <a:xfrm>
            <a:off x="6805632" y="14249455"/>
            <a:ext cx="1680268" cy="707886"/>
          </a:xfrm>
          <a:prstGeom prst="rect">
            <a:avLst/>
          </a:prstGeom>
          <a:noFill/>
        </p:spPr>
        <p:txBody>
          <a:bodyPr wrap="none" rtlCol="0">
            <a:spAutoFit/>
          </a:bodyPr>
          <a:lstStyle/>
          <a:p>
            <a:pPr algn="ctr"/>
            <a:r>
              <a:rPr lang="en-US" sz="4000" b="1">
                <a:solidFill>
                  <a:schemeClr val="bg1"/>
                </a:solidFill>
                <a:latin typeface="NVIDIA Sans" panose="020B0503020203020204" pitchFamily="34" charset="0"/>
                <a:cs typeface="NVIDIA Sans" panose="020B0503020203020204" pitchFamily="34" charset="0"/>
              </a:rPr>
              <a:t>0.25%</a:t>
            </a:r>
          </a:p>
        </p:txBody>
      </p:sp>
    </p:spTree>
    <p:extLst>
      <p:ext uri="{BB962C8B-B14F-4D97-AF65-F5344CB8AC3E}">
        <p14:creationId xmlns:p14="http://schemas.microsoft.com/office/powerpoint/2010/main" val="3272916127"/>
      </p:ext>
    </p:extLst>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E1ACE6-022E-ED11-3D4E-9EC81F3584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B591D1-82E9-E2E9-B41B-91896A5239C0}"/>
              </a:ext>
            </a:extLst>
          </p:cNvPr>
          <p:cNvSpPr>
            <a:spLocks noGrp="1"/>
          </p:cNvSpPr>
          <p:nvPr>
            <p:ph type="title"/>
          </p:nvPr>
        </p:nvSpPr>
        <p:spPr/>
        <p:txBody>
          <a:bodyPr>
            <a:normAutofit/>
          </a:bodyPr>
          <a:lstStyle/>
          <a:p>
            <a:r>
              <a:rPr lang="en-US" err="1">
                <a:latin typeface="NVIDIA Sans"/>
              </a:rPr>
              <a:t>NeMo</a:t>
            </a:r>
            <a:r>
              <a:rPr lang="en-US">
                <a:latin typeface="NVIDIA Sans"/>
              </a:rPr>
              <a:t> Curator: Example</a:t>
            </a:r>
          </a:p>
        </p:txBody>
      </p:sp>
      <p:pic>
        <p:nvPicPr>
          <p:cNvPr id="4" name="Picture 3" descr="A computer code with text&#10;&#10;Description automatically generated">
            <a:extLst>
              <a:ext uri="{FF2B5EF4-FFF2-40B4-BE49-F238E27FC236}">
                <a16:creationId xmlns:a16="http://schemas.microsoft.com/office/drawing/2014/main" id="{1BF2A198-4E33-71D8-45E8-AC19FE1F2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2868" y="4965700"/>
            <a:ext cx="27090263" cy="10642600"/>
          </a:xfrm>
          <a:prstGeom prst="rect">
            <a:avLst/>
          </a:prstGeom>
        </p:spPr>
      </p:pic>
      <p:grpSp>
        <p:nvGrpSpPr>
          <p:cNvPr id="5" name="Group 4">
            <a:extLst>
              <a:ext uri="{FF2B5EF4-FFF2-40B4-BE49-F238E27FC236}">
                <a16:creationId xmlns:a16="http://schemas.microsoft.com/office/drawing/2014/main" id="{5A31F94F-3F09-4A9D-DAAA-A9F0052A203E}"/>
              </a:ext>
            </a:extLst>
          </p:cNvPr>
          <p:cNvGrpSpPr/>
          <p:nvPr/>
        </p:nvGrpSpPr>
        <p:grpSpPr>
          <a:xfrm>
            <a:off x="11829980" y="17330736"/>
            <a:ext cx="12916038" cy="1457325"/>
            <a:chOff x="11406969" y="15995656"/>
            <a:chExt cx="9455608" cy="1790812"/>
          </a:xfrm>
        </p:grpSpPr>
        <p:grpSp>
          <p:nvGrpSpPr>
            <p:cNvPr id="6" name="Google Shape;2006;p215">
              <a:extLst>
                <a:ext uri="{FF2B5EF4-FFF2-40B4-BE49-F238E27FC236}">
                  <a16:creationId xmlns:a16="http://schemas.microsoft.com/office/drawing/2014/main" id="{53AFFA73-0C7D-05F1-CA73-1DF372421E9E}"/>
                </a:ext>
              </a:extLst>
            </p:cNvPr>
            <p:cNvGrpSpPr/>
            <p:nvPr/>
          </p:nvGrpSpPr>
          <p:grpSpPr>
            <a:xfrm>
              <a:off x="11951626" y="15995656"/>
              <a:ext cx="8910950" cy="1790812"/>
              <a:chOff x="373231" y="4156517"/>
              <a:chExt cx="1866644" cy="447703"/>
            </a:xfrm>
          </p:grpSpPr>
          <p:sp>
            <p:nvSpPr>
              <p:cNvPr id="8" name="Google Shape;2007;p215">
                <a:extLst>
                  <a:ext uri="{FF2B5EF4-FFF2-40B4-BE49-F238E27FC236}">
                    <a16:creationId xmlns:a16="http://schemas.microsoft.com/office/drawing/2014/main" id="{8E0DEE8E-7CBF-9F2A-BEBC-44B69BB1F91B}"/>
                  </a:ext>
                </a:extLst>
              </p:cNvPr>
              <p:cNvSpPr txBox="1"/>
              <p:nvPr/>
            </p:nvSpPr>
            <p:spPr>
              <a:xfrm>
                <a:off x="373231" y="4285341"/>
                <a:ext cx="358602" cy="273600"/>
              </a:xfrm>
              <a:prstGeom prst="rect">
                <a:avLst/>
              </a:prstGeom>
              <a:noFill/>
              <a:ln>
                <a:noFill/>
              </a:ln>
            </p:spPr>
            <p:txBody>
              <a:bodyPr spcFirstLastPara="1" wrap="square" lIns="91400" tIns="91400" rIns="91400" bIns="91400" anchor="t" anchorCtr="0">
                <a:noAutofit/>
              </a:bodyPr>
              <a:lstStyle/>
              <a:p>
                <a:pPr defTabSz="3657600">
                  <a:buClr>
                    <a:srgbClr val="000000"/>
                  </a:buClr>
                </a:pPr>
                <a:r>
                  <a:rPr lang="en" sz="3600" u="sng" kern="0">
                    <a:solidFill>
                      <a:srgbClr val="76B900"/>
                    </a:solidFill>
                    <a:latin typeface="NVIDIA Sans"/>
                    <a:ea typeface="NVIDIA Sans"/>
                    <a:cs typeface="NVIDIA Sans"/>
                    <a:sym typeface="NVIDIA Sans"/>
                    <a:hlinkClick r:id="rId5"/>
                  </a:rPr>
                  <a:t>GitHub</a:t>
                </a:r>
                <a:endParaRPr sz="3600" kern="0">
                  <a:solidFill>
                    <a:srgbClr val="000000"/>
                  </a:solidFill>
                  <a:latin typeface="NVIDIA Sans"/>
                  <a:ea typeface="NVIDIA Sans"/>
                  <a:cs typeface="NVIDIA Sans"/>
                  <a:sym typeface="NVIDIA Sans"/>
                </a:endParaRPr>
              </a:p>
            </p:txBody>
          </p:sp>
          <p:sp>
            <p:nvSpPr>
              <p:cNvPr id="9" name="Google Shape;2008;p215">
                <a:extLst>
                  <a:ext uri="{FF2B5EF4-FFF2-40B4-BE49-F238E27FC236}">
                    <a16:creationId xmlns:a16="http://schemas.microsoft.com/office/drawing/2014/main" id="{09C54E9E-9105-12D7-A894-67D643D95C6F}"/>
                  </a:ext>
                </a:extLst>
              </p:cNvPr>
              <p:cNvSpPr txBox="1"/>
              <p:nvPr/>
            </p:nvSpPr>
            <p:spPr>
              <a:xfrm>
                <a:off x="791264" y="4281075"/>
                <a:ext cx="1033412" cy="323145"/>
              </a:xfrm>
              <a:prstGeom prst="rect">
                <a:avLst/>
              </a:prstGeom>
              <a:noFill/>
              <a:ln>
                <a:noFill/>
              </a:ln>
            </p:spPr>
            <p:txBody>
              <a:bodyPr spcFirstLastPara="1" wrap="square" lIns="91400" tIns="91400" rIns="91400" bIns="91400" anchor="t" anchorCtr="0">
                <a:spAutoFit/>
              </a:bodyPr>
              <a:lstStyle/>
              <a:p>
                <a:pPr algn="ctr" defTabSz="3657600">
                  <a:buClr>
                    <a:srgbClr val="000000"/>
                  </a:buClr>
                </a:pPr>
                <a:r>
                  <a:rPr lang="en-US" sz="3600" u="sng" kern="0">
                    <a:solidFill>
                      <a:srgbClr val="76B900"/>
                    </a:solidFill>
                    <a:latin typeface="NVIDIA Sans"/>
                    <a:ea typeface="NVIDIA Sans"/>
                    <a:cs typeface="NVIDIA Sans"/>
                    <a:sym typeface="NVIDIA Sans"/>
                    <a:hlinkClick r:id="rId6"/>
                  </a:rPr>
                  <a:t>NeMo framework container</a:t>
                </a:r>
                <a:endParaRPr sz="3600" kern="0">
                  <a:solidFill>
                    <a:srgbClr val="000000"/>
                  </a:solidFill>
                  <a:latin typeface="NVIDIA Sans"/>
                  <a:ea typeface="NVIDIA Sans"/>
                  <a:cs typeface="NVIDIA Sans"/>
                  <a:sym typeface="NVIDIA Sans"/>
                </a:endParaRPr>
              </a:p>
            </p:txBody>
          </p:sp>
          <p:cxnSp>
            <p:nvCxnSpPr>
              <p:cNvPr id="10" name="Google Shape;2010;p215">
                <a:extLst>
                  <a:ext uri="{FF2B5EF4-FFF2-40B4-BE49-F238E27FC236}">
                    <a16:creationId xmlns:a16="http://schemas.microsoft.com/office/drawing/2014/main" id="{0C32C2B7-A00D-0C99-3329-C88BD372F782}"/>
                  </a:ext>
                </a:extLst>
              </p:cNvPr>
              <p:cNvCxnSpPr>
                <a:cxnSpLocks/>
              </p:cNvCxnSpPr>
              <p:nvPr/>
            </p:nvCxnSpPr>
            <p:spPr>
              <a:xfrm>
                <a:off x="783500" y="4156517"/>
                <a:ext cx="0" cy="442908"/>
              </a:xfrm>
              <a:prstGeom prst="straightConnector1">
                <a:avLst/>
              </a:prstGeom>
              <a:noFill/>
              <a:ln w="9525" cap="flat" cmpd="sng">
                <a:solidFill>
                  <a:srgbClr val="666666"/>
                </a:solidFill>
                <a:prstDash val="solid"/>
                <a:round/>
                <a:headEnd type="none" w="med" len="med"/>
                <a:tailEnd type="none" w="med" len="med"/>
              </a:ln>
            </p:spPr>
          </p:cxnSp>
          <p:cxnSp>
            <p:nvCxnSpPr>
              <p:cNvPr id="11" name="Google Shape;2011;p215">
                <a:extLst>
                  <a:ext uri="{FF2B5EF4-FFF2-40B4-BE49-F238E27FC236}">
                    <a16:creationId xmlns:a16="http://schemas.microsoft.com/office/drawing/2014/main" id="{D1FED435-0E32-9F22-13AE-002B54D68F04}"/>
                  </a:ext>
                </a:extLst>
              </p:cNvPr>
              <p:cNvCxnSpPr>
                <a:cxnSpLocks/>
              </p:cNvCxnSpPr>
              <p:nvPr/>
            </p:nvCxnSpPr>
            <p:spPr>
              <a:xfrm>
                <a:off x="2239875" y="4156517"/>
                <a:ext cx="0" cy="442908"/>
              </a:xfrm>
              <a:prstGeom prst="straightConnector1">
                <a:avLst/>
              </a:prstGeom>
              <a:noFill/>
              <a:ln w="9525" cap="flat" cmpd="sng">
                <a:solidFill>
                  <a:srgbClr val="666666"/>
                </a:solidFill>
                <a:prstDash val="solid"/>
                <a:round/>
                <a:headEnd type="none" w="med" len="med"/>
                <a:tailEnd type="none" w="med" len="med"/>
              </a:ln>
            </p:spPr>
          </p:cxnSp>
          <p:cxnSp>
            <p:nvCxnSpPr>
              <p:cNvPr id="12" name="Google Shape;2012;p215">
                <a:extLst>
                  <a:ext uri="{FF2B5EF4-FFF2-40B4-BE49-F238E27FC236}">
                    <a16:creationId xmlns:a16="http://schemas.microsoft.com/office/drawing/2014/main" id="{C1721A53-0DFD-D2C1-A6FB-690FF44A6CD0}"/>
                  </a:ext>
                </a:extLst>
              </p:cNvPr>
              <p:cNvCxnSpPr>
                <a:cxnSpLocks/>
              </p:cNvCxnSpPr>
              <p:nvPr/>
            </p:nvCxnSpPr>
            <p:spPr>
              <a:xfrm>
                <a:off x="1839184" y="4156517"/>
                <a:ext cx="0" cy="442908"/>
              </a:xfrm>
              <a:prstGeom prst="straightConnector1">
                <a:avLst/>
              </a:prstGeom>
              <a:noFill/>
              <a:ln w="9525" cap="flat" cmpd="sng">
                <a:solidFill>
                  <a:srgbClr val="666666"/>
                </a:solidFill>
                <a:prstDash val="solid"/>
                <a:round/>
                <a:headEnd type="none" w="med" len="med"/>
                <a:tailEnd type="none" w="med" len="med"/>
              </a:ln>
            </p:spPr>
          </p:cxnSp>
          <p:sp>
            <p:nvSpPr>
              <p:cNvPr id="13" name="Google Shape;2013;p215">
                <a:extLst>
                  <a:ext uri="{FF2B5EF4-FFF2-40B4-BE49-F238E27FC236}">
                    <a16:creationId xmlns:a16="http://schemas.microsoft.com/office/drawing/2014/main" id="{E495EDB5-64B4-5950-77AB-BA2C842B7499}"/>
                  </a:ext>
                </a:extLst>
              </p:cNvPr>
              <p:cNvSpPr txBox="1"/>
              <p:nvPr/>
            </p:nvSpPr>
            <p:spPr>
              <a:xfrm>
                <a:off x="1869919" y="4256139"/>
                <a:ext cx="318289" cy="252428"/>
              </a:xfrm>
              <a:prstGeom prst="rect">
                <a:avLst/>
              </a:prstGeom>
              <a:noFill/>
              <a:ln>
                <a:noFill/>
              </a:ln>
            </p:spPr>
            <p:txBody>
              <a:bodyPr spcFirstLastPara="1" wrap="square" lIns="91400" tIns="91400" rIns="91400" bIns="91400" anchor="t" anchorCtr="0">
                <a:spAutoFit/>
              </a:bodyPr>
              <a:lstStyle/>
              <a:p>
                <a:pPr algn="ctr" defTabSz="3657600">
                  <a:lnSpc>
                    <a:spcPct val="115000"/>
                  </a:lnSpc>
                  <a:buClr>
                    <a:srgbClr val="000000"/>
                  </a:buClr>
                </a:pPr>
                <a:r>
                  <a:rPr lang="en" sz="3600" u="sng" kern="0">
                    <a:solidFill>
                      <a:srgbClr val="76B900"/>
                    </a:solidFill>
                    <a:latin typeface="NVIDIA Sans"/>
                    <a:ea typeface="NVIDIA Sans"/>
                    <a:cs typeface="NVIDIA Sans"/>
                    <a:sym typeface="NVIDIA Sans"/>
                    <a:hlinkClick r:id="rId7"/>
                  </a:rPr>
                  <a:t>PyPI</a:t>
                </a:r>
                <a:endParaRPr sz="3600" kern="0">
                  <a:solidFill>
                    <a:srgbClr val="000000"/>
                  </a:solidFill>
                  <a:latin typeface="Arial"/>
                  <a:cs typeface="Arial"/>
                  <a:sym typeface="Arial"/>
                </a:endParaRPr>
              </a:p>
            </p:txBody>
          </p:sp>
        </p:grpSp>
        <p:sp>
          <p:nvSpPr>
            <p:cNvPr id="7" name="Rectangle 6">
              <a:extLst>
                <a:ext uri="{FF2B5EF4-FFF2-40B4-BE49-F238E27FC236}">
                  <a16:creationId xmlns:a16="http://schemas.microsoft.com/office/drawing/2014/main" id="{79774D28-94C7-7DE1-6AAF-A8C95C32F091}"/>
                </a:ext>
              </a:extLst>
            </p:cNvPr>
            <p:cNvSpPr/>
            <p:nvPr/>
          </p:nvSpPr>
          <p:spPr>
            <a:xfrm>
              <a:off x="11406969" y="15995656"/>
              <a:ext cx="9455608" cy="1790812"/>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0998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p24"/>
          <p:cNvSpPr txBox="1">
            <a:spLocks noGrp="1"/>
          </p:cNvSpPr>
          <p:nvPr>
            <p:ph type="title"/>
          </p:nvPr>
        </p:nvSpPr>
        <p:spPr>
          <a:xfrm>
            <a:off x="2514600" y="0"/>
            <a:ext cx="31546800" cy="2515200"/>
          </a:xfrm>
          <a:prstGeom prst="rect">
            <a:avLst/>
          </a:prstGeom>
          <a:noFill/>
          <a:ln>
            <a:noFill/>
          </a:ln>
        </p:spPr>
        <p:txBody>
          <a:bodyPr spcFirstLastPara="1" wrap="square" lIns="91500" tIns="45700" rIns="91500" bIns="45700" anchor="b" anchorCtr="0">
            <a:normAutofit/>
          </a:bodyPr>
          <a:lstStyle/>
          <a:p>
            <a:pPr marL="0" lvl="0" indent="0" algn="ctr" rtl="0">
              <a:lnSpc>
                <a:spcPct val="90000"/>
              </a:lnSpc>
              <a:spcBef>
                <a:spcPts val="0"/>
              </a:spcBef>
              <a:spcAft>
                <a:spcPts val="0"/>
              </a:spcAft>
              <a:buClr>
                <a:schemeClr val="lt1"/>
              </a:buClr>
              <a:buSzPts val="1800"/>
              <a:buFont typeface="NVIDIA Sans"/>
              <a:buNone/>
            </a:pPr>
            <a:r>
              <a:rPr lang="en-US"/>
              <a:t>NeMo Curator - Resources</a:t>
            </a:r>
            <a:endParaRPr/>
          </a:p>
        </p:txBody>
      </p:sp>
      <p:sp>
        <p:nvSpPr>
          <p:cNvPr id="2610" name="Google Shape;2610;p24"/>
          <p:cNvSpPr txBox="1"/>
          <p:nvPr/>
        </p:nvSpPr>
        <p:spPr>
          <a:xfrm>
            <a:off x="2256200" y="5931078"/>
            <a:ext cx="10045200" cy="13152177"/>
          </a:xfrm>
          <a:prstGeom prst="rect">
            <a:avLst/>
          </a:prstGeom>
          <a:solidFill>
            <a:schemeClr val="dk1">
              <a:alpha val="60392"/>
            </a:schemeClr>
          </a:solidFill>
          <a:ln w="9525" cap="flat" cmpd="sng">
            <a:solidFill>
              <a:srgbClr val="76B900"/>
            </a:solidFill>
            <a:prstDash val="solid"/>
            <a:round/>
            <a:headEnd type="none" w="sm" len="sm"/>
            <a:tailEnd type="none" w="sm" len="sm"/>
          </a:ln>
        </p:spPr>
        <p:txBody>
          <a:bodyPr spcFirstLastPara="1" wrap="square" lIns="365700" tIns="365700" rIns="365700" bIns="365700" anchor="t" anchorCtr="0">
            <a:noAutofit/>
          </a:bodyPr>
          <a:lstStyle/>
          <a:p>
            <a:pPr marL="1828800" indent="-1219200">
              <a:lnSpc>
                <a:spcPct val="150000"/>
              </a:lnSpc>
              <a:buSzPts val="2200"/>
              <a:buFont typeface="Wingdings"/>
              <a:buChar char="Ø"/>
            </a:pPr>
            <a:r>
              <a:rPr lang="en-US" sz="4400" u="sng">
                <a:solidFill>
                  <a:srgbClr val="76B900"/>
                </a:solidFill>
                <a:latin typeface="NVIDIA Sans"/>
                <a:ea typeface="NVIDIA Sans"/>
                <a:cs typeface="NVIDIA Sans"/>
                <a:hlinkClick r:id="rId3"/>
              </a:rPr>
              <a:t>NeMo Framework Container</a:t>
            </a:r>
            <a:endParaRPr lang="en-US" sz="4400" u="sng">
              <a:solidFill>
                <a:srgbClr val="76B900"/>
              </a:solidFill>
              <a:latin typeface="NVIDIA Sans"/>
              <a:ea typeface="NVIDIA Sans"/>
              <a:cs typeface="NVIDIA Sans"/>
              <a:sym typeface="NVIDIA Sans"/>
            </a:endParaRPr>
          </a:p>
          <a:p>
            <a:pPr marL="1828800" indent="-1219200">
              <a:lnSpc>
                <a:spcPct val="150000"/>
              </a:lnSpc>
              <a:buSzPts val="2200"/>
              <a:buFont typeface="Wingdings"/>
              <a:buChar char="Ø"/>
            </a:pPr>
            <a:r>
              <a:rPr lang="en-US" sz="4400" u="sng">
                <a:solidFill>
                  <a:srgbClr val="76B900"/>
                </a:solidFill>
                <a:latin typeface="NVIDIA Sans"/>
                <a:ea typeface="NVIDIA Sans"/>
                <a:cs typeface="NVIDIA Sans"/>
                <a:sym typeface="NVIDIA Sans"/>
                <a:hlinkClick r:id="rId4">
                  <a:extLst>
                    <a:ext uri="{A12FA001-AC4F-418D-AE19-62706E023703}">
                      <ahyp:hlinkClr xmlns:ahyp="http://schemas.microsoft.com/office/drawing/2018/hyperlinkcolor" val="tx"/>
                    </a:ext>
                  </a:extLst>
                </a:hlinkClick>
              </a:rPr>
              <a:t>GitHub</a:t>
            </a:r>
            <a:endParaRPr lang="en-US" sz="4400" u="sng">
              <a:latin typeface="NVIDIA Sans"/>
              <a:ea typeface="NVIDIA Sans"/>
              <a:cs typeface="NVIDIA Sans"/>
              <a:sym typeface="NVIDIA Sans"/>
              <a:hlinkClick r:id="" action="ppaction://noaction">
                <a:extLst>
                  <a:ext uri="{A12FA001-AC4F-418D-AE19-62706E023703}">
                    <ahyp:hlinkClr xmlns:ahyp="http://schemas.microsoft.com/office/drawing/2018/hyperlinkcolor" val="tx"/>
                  </a:ext>
                </a:extLst>
              </a:hlinkClick>
            </a:endParaRPr>
          </a:p>
          <a:p>
            <a:pPr marL="1828800" indent="-1219200">
              <a:lnSpc>
                <a:spcPct val="150000"/>
              </a:lnSpc>
              <a:buSzPts val="2200"/>
              <a:buFont typeface="Wingdings"/>
              <a:buChar char="Ø"/>
            </a:pPr>
            <a:r>
              <a:rPr lang="en-US" sz="4400" u="sng">
                <a:solidFill>
                  <a:srgbClr val="76B900"/>
                </a:solidFill>
                <a:latin typeface="NVIDIA Sans"/>
                <a:ea typeface="NVIDIA Sans"/>
                <a:cs typeface="NVIDIA Sans"/>
                <a:sym typeface="NVIDIA Sans"/>
                <a:hlinkClick r:id="rId5">
                  <a:extLst>
                    <a:ext uri="{A12FA001-AC4F-418D-AE19-62706E023703}">
                      <ahyp:hlinkClr xmlns:ahyp="http://schemas.microsoft.com/office/drawing/2018/hyperlinkcolor" val="tx"/>
                    </a:ext>
                  </a:extLst>
                </a:hlinkClick>
              </a:rPr>
              <a:t>PyPI</a:t>
            </a:r>
            <a:endParaRPr lang="en-US" sz="4400" u="sng">
              <a:solidFill>
                <a:srgbClr val="000000"/>
              </a:solidFill>
              <a:latin typeface="NVIDIA Sans"/>
              <a:ea typeface="NVIDIA Sans"/>
              <a:cs typeface="NVIDIA Sans"/>
            </a:endParaRPr>
          </a:p>
          <a:p>
            <a:pPr marL="1828800" indent="-1219200">
              <a:lnSpc>
                <a:spcPct val="150000"/>
              </a:lnSpc>
              <a:buSzPts val="2200"/>
              <a:buFont typeface="Wingdings"/>
              <a:buChar char="Ø"/>
            </a:pPr>
            <a:r>
              <a:rPr lang="en-US" sz="4400" u="sng">
                <a:solidFill>
                  <a:srgbClr val="76B900"/>
                </a:solidFill>
                <a:latin typeface="NVIDIA Sans"/>
                <a:ea typeface="NVIDIA Sans"/>
                <a:cs typeface="NVIDIA Sans"/>
                <a:sym typeface="NVIDIA Sans"/>
                <a:hlinkClick r:id="rId6">
                  <a:extLst>
                    <a:ext uri="{A12FA001-AC4F-418D-AE19-62706E023703}">
                      <ahyp:hlinkClr xmlns:ahyp="http://schemas.microsoft.com/office/drawing/2018/hyperlinkcolor" val="tx"/>
                    </a:ext>
                  </a:extLst>
                </a:hlinkClick>
              </a:rPr>
              <a:t>Installation Guide</a:t>
            </a:r>
            <a:endParaRPr sz="4400">
              <a:solidFill>
                <a:srgbClr val="000000"/>
              </a:solidFill>
              <a:latin typeface="NVIDIA Sans"/>
              <a:ea typeface="NVIDIA Sans"/>
              <a:cs typeface="NVIDIA Sans"/>
            </a:endParaRPr>
          </a:p>
          <a:p>
            <a:pPr marL="1828800" indent="-1219200">
              <a:lnSpc>
                <a:spcPct val="150000"/>
              </a:lnSpc>
              <a:buSzPts val="2200"/>
              <a:buFont typeface="Wingdings,Sans-Serif"/>
              <a:buChar char="Ø"/>
            </a:pPr>
            <a:r>
              <a:rPr lang="en-US" sz="4400">
                <a:solidFill>
                  <a:srgbClr val="FFFFFF"/>
                </a:solidFill>
                <a:latin typeface="NVIDIA Sans"/>
                <a:ea typeface="NVIDIA Sans"/>
                <a:cs typeface="NVIDIA Sans"/>
                <a:hlinkClick r:id="rId7"/>
              </a:rPr>
              <a:t>Developer Page</a:t>
            </a:r>
            <a:endParaRPr lang="en-US" sz="4400">
              <a:solidFill>
                <a:srgbClr val="FFFFFF"/>
              </a:solidFill>
              <a:latin typeface="NVIDIA Sans"/>
              <a:ea typeface="NVIDIA Sans"/>
              <a:cs typeface="NVIDIA Sans"/>
            </a:endParaRPr>
          </a:p>
          <a:p>
            <a:pPr marL="1828800" marR="0" lvl="0" indent="-1219200" algn="l">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8">
                  <a:extLst>
                    <a:ext uri="{A12FA001-AC4F-418D-AE19-62706E023703}">
                      <ahyp:hlinkClr xmlns:ahyp="http://schemas.microsoft.com/office/drawing/2018/hyperlinkcolor" val="tx"/>
                    </a:ext>
                  </a:extLst>
                </a:hlinkClick>
              </a:rPr>
              <a:t>User Guide/ Docs</a:t>
            </a:r>
            <a:endParaRPr sz="4400">
              <a:solidFill>
                <a:srgbClr val="000000"/>
              </a:solidFill>
              <a:latin typeface="NVIDIA Sans"/>
              <a:ea typeface="NVIDIA Sans"/>
              <a:cs typeface="NVIDIA Sans"/>
            </a:endParaRPr>
          </a:p>
          <a:p>
            <a:pPr marL="1828800" marR="0" lvl="0" indent="-1219200" algn="l" rtl="0">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9">
                  <a:extLst>
                    <a:ext uri="{A12FA001-AC4F-418D-AE19-62706E023703}">
                      <ahyp:hlinkClr xmlns:ahyp="http://schemas.microsoft.com/office/drawing/2018/hyperlinkcolor" val="tx"/>
                    </a:ext>
                  </a:extLst>
                </a:hlinkClick>
              </a:rPr>
              <a:t>API Docs</a:t>
            </a:r>
            <a:endParaRPr sz="4400">
              <a:solidFill>
                <a:srgbClr val="000000"/>
              </a:solidFill>
              <a:latin typeface="NVIDIA Sans"/>
              <a:ea typeface="NVIDIA Sans"/>
              <a:cs typeface="NVIDIA Sans"/>
            </a:endParaRPr>
          </a:p>
          <a:p>
            <a:pPr marL="1828800" indent="-1219200">
              <a:lnSpc>
                <a:spcPct val="150000"/>
              </a:lnSpc>
              <a:buSzPts val="2200"/>
              <a:buFont typeface="Wingdings"/>
              <a:buChar char="Ø"/>
            </a:pPr>
            <a:r>
              <a:rPr lang="en-US" sz="4400">
                <a:solidFill>
                  <a:srgbClr val="76B900"/>
                </a:solidFill>
                <a:latin typeface="NVIDIA Sans"/>
                <a:ea typeface="NVIDIA Sans"/>
                <a:cs typeface="NVIDIA Sans"/>
                <a:hlinkClick r:id="rId10"/>
              </a:rPr>
              <a:t>Classifier Models</a:t>
            </a:r>
            <a:endParaRPr lang="en-US" sz="4400" u="sng">
              <a:solidFill>
                <a:srgbClr val="76B900"/>
              </a:solidFill>
              <a:latin typeface="NVIDIA Sans"/>
              <a:ea typeface="NVIDIA Sans"/>
              <a:cs typeface="NVIDIA Sans"/>
              <a:sym typeface="NVIDIA Sans"/>
            </a:endParaRPr>
          </a:p>
          <a:p>
            <a:pPr marL="1828800" marR="0" lvl="0" indent="-1219200" algn="l">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11">
                  <a:extLst>
                    <a:ext uri="{A12FA001-AC4F-418D-AE19-62706E023703}">
                      <ahyp:hlinkClr xmlns:ahyp="http://schemas.microsoft.com/office/drawing/2018/hyperlinkcolor" val="tx"/>
                    </a:ext>
                  </a:extLst>
                </a:hlinkClick>
              </a:rPr>
              <a:t>Examples</a:t>
            </a:r>
            <a:endParaRPr sz="4400">
              <a:solidFill>
                <a:srgbClr val="000000"/>
              </a:solidFill>
              <a:latin typeface="NVIDIA Sans"/>
              <a:ea typeface="NVIDIA Sans"/>
              <a:cs typeface="NVIDIA Sans"/>
            </a:endParaRPr>
          </a:p>
          <a:p>
            <a:pPr marL="1828800" marR="0" lvl="0" indent="-1219200" algn="l" rtl="0">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12">
                  <a:extLst>
                    <a:ext uri="{A12FA001-AC4F-418D-AE19-62706E023703}">
                      <ahyp:hlinkClr xmlns:ahyp="http://schemas.microsoft.com/office/drawing/2018/hyperlinkcolor" val="tx"/>
                    </a:ext>
                  </a:extLst>
                </a:hlinkClick>
              </a:rPr>
              <a:t>Best Practices</a:t>
            </a:r>
            <a:endParaRPr sz="4400">
              <a:solidFill>
                <a:srgbClr val="000000"/>
              </a:solidFill>
              <a:latin typeface="NVIDIA Sans"/>
              <a:ea typeface="NVIDIA Sans"/>
              <a:cs typeface="NVIDIA Sans"/>
            </a:endParaRPr>
          </a:p>
          <a:p>
            <a:pPr marL="1828800" marR="0" lvl="0" indent="-1219200" algn="l" rtl="0">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13">
                  <a:extLst>
                    <a:ext uri="{A12FA001-AC4F-418D-AE19-62706E023703}">
                      <ahyp:hlinkClr xmlns:ahyp="http://schemas.microsoft.com/office/drawing/2018/hyperlinkcolor" val="tx"/>
                    </a:ext>
                  </a:extLst>
                </a:hlinkClick>
              </a:rPr>
              <a:t>Bugs</a:t>
            </a:r>
            <a:endParaRPr sz="4400">
              <a:solidFill>
                <a:srgbClr val="000000"/>
              </a:solidFill>
              <a:latin typeface="NVIDIA Sans"/>
              <a:ea typeface="NVIDIA Sans"/>
              <a:cs typeface="NVIDIA Sans"/>
            </a:endParaRPr>
          </a:p>
          <a:p>
            <a:pPr marL="1828800" marR="0" lvl="0" indent="-1219200" algn="l" rtl="0">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14">
                  <a:extLst>
                    <a:ext uri="{A12FA001-AC4F-418D-AE19-62706E023703}">
                      <ahyp:hlinkClr xmlns:ahyp="http://schemas.microsoft.com/office/drawing/2018/hyperlinkcolor" val="tx"/>
                    </a:ext>
                  </a:extLst>
                </a:hlinkClick>
              </a:rPr>
              <a:t>Discussions</a:t>
            </a:r>
            <a:endParaRPr sz="4400">
              <a:solidFill>
                <a:srgbClr val="000000"/>
              </a:solidFill>
              <a:latin typeface="NVIDIA Sans"/>
              <a:ea typeface="NVIDIA Sans"/>
              <a:cs typeface="NVIDIA Sans"/>
            </a:endParaRPr>
          </a:p>
        </p:txBody>
      </p:sp>
      <p:sp>
        <p:nvSpPr>
          <p:cNvPr id="2611" name="Google Shape;2611;p24"/>
          <p:cNvSpPr txBox="1"/>
          <p:nvPr/>
        </p:nvSpPr>
        <p:spPr>
          <a:xfrm>
            <a:off x="13401400" y="5964122"/>
            <a:ext cx="10045200" cy="13152177"/>
          </a:xfrm>
          <a:prstGeom prst="rect">
            <a:avLst/>
          </a:prstGeom>
          <a:solidFill>
            <a:schemeClr val="dk1">
              <a:alpha val="60392"/>
            </a:schemeClr>
          </a:solidFill>
          <a:ln w="9525" cap="flat" cmpd="sng">
            <a:solidFill>
              <a:srgbClr val="76B900"/>
            </a:solidFill>
            <a:prstDash val="solid"/>
            <a:round/>
            <a:headEnd type="none" w="sm" len="sm"/>
            <a:tailEnd type="none" w="sm" len="sm"/>
          </a:ln>
        </p:spPr>
        <p:txBody>
          <a:bodyPr spcFirstLastPara="1" wrap="square" lIns="365700" tIns="365700" rIns="365700" bIns="365700" anchor="t" anchorCtr="0">
            <a:noAutofit/>
          </a:bodyPr>
          <a:lstStyle/>
          <a:p>
            <a:pPr marL="0" marR="0" lvl="0" indent="0" algn="l" rtl="0">
              <a:lnSpc>
                <a:spcPct val="150000"/>
              </a:lnSpc>
              <a:spcBef>
                <a:spcPts val="0"/>
              </a:spcBef>
              <a:spcAft>
                <a:spcPts val="0"/>
              </a:spcAft>
              <a:buNone/>
            </a:pPr>
            <a:endParaRPr sz="4800">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endParaRPr sz="4400">
              <a:solidFill>
                <a:srgbClr val="000000"/>
              </a:solidFill>
              <a:latin typeface="NVIDIA Sans"/>
              <a:ea typeface="NVIDIA Sans"/>
              <a:cs typeface="NVIDIA Sans"/>
              <a:sym typeface="NVIDIA Sans"/>
            </a:endParaRPr>
          </a:p>
          <a:p>
            <a:pPr marL="1828800" marR="0" lvl="0" indent="-1219200" algn="l">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15">
                  <a:extLst>
                    <a:ext uri="{A12FA001-AC4F-418D-AE19-62706E023703}">
                      <ahyp:hlinkClr xmlns:ahyp="http://schemas.microsoft.com/office/drawing/2018/hyperlinkcolor" val="tx"/>
                    </a:ext>
                  </a:extLst>
                </a:hlinkClick>
              </a:rPr>
              <a:t>Curating data for LLM training</a:t>
            </a:r>
            <a:r>
              <a:rPr lang="en-US" sz="4400">
                <a:solidFill>
                  <a:srgbClr val="000000"/>
                </a:solidFill>
                <a:latin typeface="NVIDIA Sans"/>
                <a:ea typeface="NVIDIA Sans"/>
                <a:cs typeface="NVIDIA Sans"/>
                <a:sym typeface="NVIDIA Sans"/>
              </a:rPr>
              <a:t> (</a:t>
            </a:r>
            <a:r>
              <a:rPr lang="en-US" sz="4400" u="sng">
                <a:solidFill>
                  <a:srgbClr val="76B900"/>
                </a:solidFill>
                <a:latin typeface="NVIDIA Sans"/>
                <a:ea typeface="NVIDIA Sans"/>
                <a:cs typeface="NVIDIA Sans"/>
                <a:sym typeface="NVIDIA Sans"/>
                <a:hlinkClick r:id="rId16">
                  <a:extLst>
                    <a:ext uri="{A12FA001-AC4F-418D-AE19-62706E023703}">
                      <ahyp:hlinkClr xmlns:ahyp="http://schemas.microsoft.com/office/drawing/2018/hyperlinkcolor" val="tx"/>
                    </a:ext>
                  </a:extLst>
                </a:hlinkClick>
              </a:rPr>
              <a:t>Blog</a:t>
            </a:r>
            <a:r>
              <a:rPr lang="en-US" sz="4400">
                <a:solidFill>
                  <a:srgbClr val="000000"/>
                </a:solidFill>
                <a:latin typeface="NVIDIA Sans"/>
                <a:ea typeface="NVIDIA Sans"/>
                <a:cs typeface="NVIDIA Sans"/>
                <a:sym typeface="NVIDIA Sans"/>
              </a:rPr>
              <a:t>)</a:t>
            </a:r>
            <a:endParaRPr sz="4400">
              <a:solidFill>
                <a:srgbClr val="000000"/>
              </a:solidFill>
              <a:latin typeface="NVIDIA Sans"/>
              <a:ea typeface="NVIDIA Sans"/>
              <a:cs typeface="NVIDIA Sans"/>
            </a:endParaRPr>
          </a:p>
          <a:p>
            <a:pPr marL="1828800" marR="0" lvl="0" indent="-1219200" algn="l" rtl="0">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17">
                  <a:extLst>
                    <a:ext uri="{A12FA001-AC4F-418D-AE19-62706E023703}">
                      <ahyp:hlinkClr xmlns:ahyp="http://schemas.microsoft.com/office/drawing/2018/hyperlinkcolor" val="tx"/>
                    </a:ext>
                  </a:extLst>
                </a:hlinkClick>
              </a:rPr>
              <a:t>Curating non-English data</a:t>
            </a:r>
            <a:r>
              <a:rPr lang="en-US" sz="4400">
                <a:solidFill>
                  <a:srgbClr val="000000"/>
                </a:solidFill>
                <a:latin typeface="NVIDIA Sans"/>
                <a:ea typeface="NVIDIA Sans"/>
                <a:cs typeface="NVIDIA Sans"/>
                <a:sym typeface="NVIDIA Sans"/>
              </a:rPr>
              <a:t> (</a:t>
            </a:r>
            <a:r>
              <a:rPr lang="en-US" sz="4400" u="sng">
                <a:solidFill>
                  <a:srgbClr val="76B900"/>
                </a:solidFill>
                <a:latin typeface="NVIDIA Sans"/>
                <a:ea typeface="NVIDIA Sans"/>
                <a:cs typeface="NVIDIA Sans"/>
                <a:sym typeface="NVIDIA Sans"/>
                <a:hlinkClick r:id="rId18">
                  <a:extLst>
                    <a:ext uri="{A12FA001-AC4F-418D-AE19-62706E023703}">
                      <ahyp:hlinkClr xmlns:ahyp="http://schemas.microsoft.com/office/drawing/2018/hyperlinkcolor" val="tx"/>
                    </a:ext>
                  </a:extLst>
                </a:hlinkClick>
              </a:rPr>
              <a:t>Blog</a:t>
            </a:r>
            <a:r>
              <a:rPr lang="en-US" sz="4400">
                <a:solidFill>
                  <a:srgbClr val="000000"/>
                </a:solidFill>
                <a:latin typeface="NVIDIA Sans"/>
                <a:ea typeface="NVIDIA Sans"/>
                <a:cs typeface="NVIDIA Sans"/>
                <a:sym typeface="NVIDIA Sans"/>
              </a:rPr>
              <a:t>)</a:t>
            </a:r>
            <a:endParaRPr sz="4400">
              <a:solidFill>
                <a:srgbClr val="000000"/>
              </a:solidFill>
              <a:latin typeface="NVIDIA Sans"/>
              <a:ea typeface="NVIDIA Sans"/>
              <a:cs typeface="NVIDIA Sans"/>
            </a:endParaRPr>
          </a:p>
          <a:p>
            <a:pPr marL="1828800" marR="0" lvl="0" indent="-1219200" algn="l" rtl="0">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19">
                  <a:extLst>
                    <a:ext uri="{A12FA001-AC4F-418D-AE19-62706E023703}">
                      <ahyp:hlinkClr xmlns:ahyp="http://schemas.microsoft.com/office/drawing/2018/hyperlinkcolor" val="tx"/>
                    </a:ext>
                  </a:extLst>
                </a:hlinkClick>
              </a:rPr>
              <a:t>How-to run classifier models</a:t>
            </a:r>
          </a:p>
          <a:p>
            <a:pPr marL="1828800" indent="-1219200">
              <a:lnSpc>
                <a:spcPct val="150000"/>
              </a:lnSpc>
              <a:buSzPts val="2200"/>
              <a:buFont typeface="Wingdings"/>
              <a:buChar char="Ø"/>
            </a:pPr>
            <a:r>
              <a:rPr lang="en-US" sz="4400" u="sng">
                <a:solidFill>
                  <a:srgbClr val="76B900"/>
                </a:solidFill>
                <a:latin typeface="NVIDIA Sans"/>
                <a:ea typeface="NVIDIA Sans"/>
                <a:cs typeface="NVIDIA Sans"/>
                <a:hlinkClick r:id="rId20"/>
              </a:rPr>
              <a:t>All blogs</a:t>
            </a:r>
            <a:endParaRPr lang="en-US" sz="4400" u="sng">
              <a:solidFill>
                <a:srgbClr val="76B900"/>
              </a:solidFill>
              <a:latin typeface="NVIDIA Sans"/>
              <a:ea typeface="NVIDIA Sans"/>
              <a:cs typeface="NVIDIA Sans"/>
            </a:endParaRPr>
          </a:p>
        </p:txBody>
      </p:sp>
      <p:sp>
        <p:nvSpPr>
          <p:cNvPr id="2612" name="Google Shape;2612;p24"/>
          <p:cNvSpPr txBox="1"/>
          <p:nvPr/>
        </p:nvSpPr>
        <p:spPr>
          <a:xfrm>
            <a:off x="24274600" y="5931078"/>
            <a:ext cx="10045200" cy="13152177"/>
          </a:xfrm>
          <a:prstGeom prst="rect">
            <a:avLst/>
          </a:prstGeom>
          <a:solidFill>
            <a:schemeClr val="dk1">
              <a:alpha val="60392"/>
            </a:schemeClr>
          </a:solidFill>
          <a:ln w="9525" cap="flat" cmpd="sng">
            <a:solidFill>
              <a:srgbClr val="76B900"/>
            </a:solidFill>
            <a:prstDash val="solid"/>
            <a:round/>
            <a:headEnd type="none" w="sm" len="sm"/>
            <a:tailEnd type="none" w="sm" len="sm"/>
          </a:ln>
        </p:spPr>
        <p:txBody>
          <a:bodyPr spcFirstLastPara="1" wrap="square" lIns="365700" tIns="365700" rIns="365700" bIns="365700" anchor="t" anchorCtr="0">
            <a:noAutofit/>
          </a:bodyPr>
          <a:lstStyle/>
          <a:p>
            <a:pPr marL="0" marR="0" lvl="0" indent="0" algn="ctr" rtl="0">
              <a:lnSpc>
                <a:spcPct val="150000"/>
              </a:lnSpc>
              <a:spcBef>
                <a:spcPts val="0"/>
              </a:spcBef>
              <a:spcAft>
                <a:spcPts val="0"/>
              </a:spcAft>
              <a:buNone/>
            </a:pPr>
            <a:endParaRPr sz="4800">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endParaRPr sz="4800">
              <a:solidFill>
                <a:srgbClr val="000000"/>
              </a:solidFill>
              <a:latin typeface="Arial"/>
              <a:ea typeface="Arial"/>
              <a:cs typeface="Arial"/>
              <a:sym typeface="Arial"/>
            </a:endParaRPr>
          </a:p>
          <a:p>
            <a:pPr marL="1828800" marR="0" lvl="0" indent="-1219200" algn="l" rtl="0">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21">
                  <a:extLst>
                    <a:ext uri="{A12FA001-AC4F-418D-AE19-62706E023703}">
                      <ahyp:hlinkClr xmlns:ahyp="http://schemas.microsoft.com/office/drawing/2018/hyperlinkcolor" val="tx"/>
                    </a:ext>
                  </a:extLst>
                </a:hlinkClick>
              </a:rPr>
              <a:t>Curating data for PEFT</a:t>
            </a:r>
            <a:r>
              <a:rPr lang="en-US" sz="4400">
                <a:solidFill>
                  <a:srgbClr val="000000"/>
                </a:solidFill>
                <a:latin typeface="NVIDIA Sans"/>
                <a:ea typeface="NVIDIA Sans"/>
                <a:cs typeface="NVIDIA Sans"/>
                <a:sym typeface="NVIDIA Sans"/>
              </a:rPr>
              <a:t> (</a:t>
            </a:r>
            <a:r>
              <a:rPr lang="en-US" sz="4400" u="sng">
                <a:solidFill>
                  <a:srgbClr val="76B900"/>
                </a:solidFill>
                <a:latin typeface="NVIDIA Sans"/>
                <a:ea typeface="NVIDIA Sans"/>
                <a:cs typeface="NVIDIA Sans"/>
                <a:sym typeface="NVIDIA Sans"/>
                <a:hlinkClick r:id="rId22">
                  <a:extLst>
                    <a:ext uri="{A12FA001-AC4F-418D-AE19-62706E023703}">
                      <ahyp:hlinkClr xmlns:ahyp="http://schemas.microsoft.com/office/drawing/2018/hyperlinkcolor" val="tx"/>
                    </a:ext>
                  </a:extLst>
                </a:hlinkClick>
              </a:rPr>
              <a:t>Blog</a:t>
            </a:r>
            <a:r>
              <a:rPr lang="en-US" sz="4400">
                <a:solidFill>
                  <a:srgbClr val="000000"/>
                </a:solidFill>
                <a:latin typeface="NVIDIA Sans"/>
                <a:ea typeface="NVIDIA Sans"/>
                <a:cs typeface="NVIDIA Sans"/>
                <a:sym typeface="NVIDIA Sans"/>
              </a:rPr>
              <a:t>) </a:t>
            </a:r>
            <a:endParaRPr sz="4400">
              <a:solidFill>
                <a:srgbClr val="000000"/>
              </a:solidFill>
              <a:latin typeface="NVIDIA Sans"/>
              <a:ea typeface="NVIDIA Sans"/>
              <a:cs typeface="NVIDIA Sans"/>
            </a:endParaRPr>
          </a:p>
          <a:p>
            <a:pPr marL="1828800" marR="0" lvl="0" indent="-1219200" algn="l" rtl="0">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23">
                  <a:extLst>
                    <a:ext uri="{A12FA001-AC4F-418D-AE19-62706E023703}">
                      <ahyp:hlinkClr xmlns:ahyp="http://schemas.microsoft.com/office/drawing/2018/hyperlinkcolor" val="tx"/>
                    </a:ext>
                  </a:extLst>
                </a:hlinkClick>
              </a:rPr>
              <a:t>Curating synthetic data for PEFT</a:t>
            </a:r>
            <a:endParaRPr sz="4400">
              <a:solidFill>
                <a:srgbClr val="000000"/>
              </a:solidFill>
              <a:latin typeface="NVIDIA Sans"/>
              <a:ea typeface="NVIDIA Sans"/>
              <a:cs typeface="NVIDIA Sans"/>
            </a:endParaRPr>
          </a:p>
          <a:p>
            <a:pPr marL="1828800" marR="0" lvl="0" indent="-1219200" algn="l" rtl="0">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24">
                  <a:extLst>
                    <a:ext uri="{A12FA001-AC4F-418D-AE19-62706E023703}">
                      <ahyp:hlinkClr xmlns:ahyp="http://schemas.microsoft.com/office/drawing/2018/hyperlinkcolor" val="tx"/>
                    </a:ext>
                  </a:extLst>
                </a:hlinkClick>
              </a:rPr>
              <a:t>SDG using Llama 3.1 405B &amp; Nemotron 4-340B</a:t>
            </a:r>
            <a:endParaRPr sz="4400">
              <a:solidFill>
                <a:srgbClr val="000000"/>
              </a:solidFill>
              <a:latin typeface="NVIDIA Sans"/>
              <a:ea typeface="NVIDIA Sans"/>
              <a:cs typeface="NVIDIA Sans"/>
            </a:endParaRPr>
          </a:p>
          <a:p>
            <a:pPr marL="1828800" marR="0" lvl="0" indent="-1219200" algn="l" rtl="0">
              <a:lnSpc>
                <a:spcPct val="150000"/>
              </a:lnSpc>
              <a:spcBef>
                <a:spcPts val="0"/>
              </a:spcBef>
              <a:spcAft>
                <a:spcPts val="0"/>
              </a:spcAft>
              <a:buClr>
                <a:srgbClr val="000000"/>
              </a:buClr>
              <a:buSzPts val="2200"/>
              <a:buFont typeface="Wingdings"/>
              <a:buChar char="Ø"/>
            </a:pPr>
            <a:r>
              <a:rPr lang="en-US" sz="4400" u="sng">
                <a:solidFill>
                  <a:srgbClr val="76B900"/>
                </a:solidFill>
                <a:latin typeface="NVIDIA Sans"/>
                <a:ea typeface="NVIDIA Sans"/>
                <a:cs typeface="NVIDIA Sans"/>
                <a:sym typeface="NVIDIA Sans"/>
                <a:hlinkClick r:id="rId25">
                  <a:extLst>
                    <a:ext uri="{A12FA001-AC4F-418D-AE19-62706E023703}">
                      <ahyp:hlinkClr xmlns:ahyp="http://schemas.microsoft.com/office/drawing/2018/hyperlinkcolor" val="tx"/>
                    </a:ext>
                  </a:extLst>
                </a:hlinkClick>
              </a:rPr>
              <a:t>SDG using Nemotron 4-340B</a:t>
            </a:r>
            <a:endParaRPr sz="4400">
              <a:solidFill>
                <a:srgbClr val="000000"/>
              </a:solidFill>
              <a:latin typeface="NVIDIA Sans"/>
              <a:ea typeface="NVIDIA Sans"/>
              <a:cs typeface="NVIDIA Sans"/>
            </a:endParaRPr>
          </a:p>
          <a:p>
            <a:pPr marL="0" marR="0" lvl="0" indent="0" algn="l" rtl="0">
              <a:lnSpc>
                <a:spcPct val="150000"/>
              </a:lnSpc>
              <a:spcBef>
                <a:spcPts val="0"/>
              </a:spcBef>
              <a:spcAft>
                <a:spcPts val="0"/>
              </a:spcAft>
              <a:buNone/>
            </a:pPr>
            <a:endParaRPr sz="4800">
              <a:solidFill>
                <a:srgbClr val="000000"/>
              </a:solidFill>
              <a:latin typeface="Arial"/>
              <a:ea typeface="Arial"/>
              <a:cs typeface="Arial"/>
              <a:sym typeface="Arial"/>
            </a:endParaRPr>
          </a:p>
        </p:txBody>
      </p:sp>
      <p:sp>
        <p:nvSpPr>
          <p:cNvPr id="2613" name="Google Shape;2613;p24"/>
          <p:cNvSpPr txBox="1"/>
          <p:nvPr/>
        </p:nvSpPr>
        <p:spPr>
          <a:xfrm>
            <a:off x="2256400" y="4035202"/>
            <a:ext cx="10045000" cy="1477206"/>
          </a:xfrm>
          <a:prstGeom prst="rect">
            <a:avLst/>
          </a:prstGeom>
          <a:solidFill>
            <a:schemeClr val="bg2"/>
          </a:solidFill>
          <a:ln>
            <a:noFill/>
          </a:ln>
        </p:spPr>
        <p:txBody>
          <a:bodyPr spcFirstLastPara="1" wrap="square" lIns="365700" tIns="365700" rIns="365700" bIns="365700" anchor="ctr" anchorCtr="0">
            <a:spAutoFit/>
          </a:bodyPr>
          <a:lstStyle/>
          <a:p>
            <a:pPr marL="0" marR="0" lvl="0" indent="0" algn="ctr" rtl="0">
              <a:spcBef>
                <a:spcPts val="0"/>
              </a:spcBef>
              <a:spcAft>
                <a:spcPts val="0"/>
              </a:spcAft>
              <a:buNone/>
            </a:pPr>
            <a:r>
              <a:rPr lang="en-US" sz="4800" b="1">
                <a:solidFill>
                  <a:srgbClr val="FFFFFF"/>
                </a:solidFill>
                <a:latin typeface="NVIDIA Sans"/>
                <a:ea typeface="NVIDIA Sans"/>
                <a:cs typeface="NVIDIA Sans"/>
                <a:sym typeface="NVIDIA Sans"/>
              </a:rPr>
              <a:t>Getting Started</a:t>
            </a:r>
            <a:endParaRPr sz="4800" b="1">
              <a:solidFill>
                <a:srgbClr val="FFFFFF"/>
              </a:solidFill>
              <a:latin typeface="NVIDIA Sans"/>
              <a:ea typeface="NVIDIA Sans"/>
              <a:cs typeface="NVIDIA Sans"/>
              <a:sym typeface="NVIDIA Sans"/>
            </a:endParaRPr>
          </a:p>
        </p:txBody>
      </p:sp>
      <p:sp>
        <p:nvSpPr>
          <p:cNvPr id="2614" name="Google Shape;2614;p24"/>
          <p:cNvSpPr txBox="1"/>
          <p:nvPr/>
        </p:nvSpPr>
        <p:spPr>
          <a:xfrm>
            <a:off x="13401400" y="4035200"/>
            <a:ext cx="20918400" cy="1554000"/>
          </a:xfrm>
          <a:prstGeom prst="rect">
            <a:avLst/>
          </a:prstGeom>
          <a:solidFill>
            <a:schemeClr val="bg2"/>
          </a:solidFill>
          <a:ln>
            <a:noFill/>
          </a:ln>
        </p:spPr>
        <p:txBody>
          <a:bodyPr spcFirstLastPara="1" wrap="square" lIns="365700" tIns="365700" rIns="365700" bIns="365700" anchor="ctr" anchorCtr="0">
            <a:noAutofit/>
          </a:bodyPr>
          <a:lstStyle/>
          <a:p>
            <a:pPr marL="0" marR="0" lvl="0" indent="0" algn="ctr" rtl="0">
              <a:spcBef>
                <a:spcPts val="0"/>
              </a:spcBef>
              <a:spcAft>
                <a:spcPts val="0"/>
              </a:spcAft>
              <a:buNone/>
            </a:pPr>
            <a:r>
              <a:rPr lang="en-US" sz="4800" b="1">
                <a:solidFill>
                  <a:srgbClr val="FFFFFF"/>
                </a:solidFill>
                <a:latin typeface="NVIDIA Sans"/>
                <a:ea typeface="NVIDIA Sans"/>
                <a:cs typeface="NVIDIA Sans"/>
                <a:sym typeface="NVIDIA Sans"/>
              </a:rPr>
              <a:t>Tutorials &amp; Blogs</a:t>
            </a:r>
            <a:endParaRPr sz="4800" b="1">
              <a:solidFill>
                <a:srgbClr val="FFFFFF"/>
              </a:solidFill>
              <a:latin typeface="NVIDIA Sans"/>
              <a:ea typeface="NVIDIA Sans"/>
              <a:cs typeface="NVIDIA Sans"/>
              <a:sym typeface="NVIDIA Sans"/>
            </a:endParaRPr>
          </a:p>
        </p:txBody>
      </p:sp>
      <p:sp>
        <p:nvSpPr>
          <p:cNvPr id="2615" name="Google Shape;2615;p24"/>
          <p:cNvSpPr txBox="1"/>
          <p:nvPr/>
        </p:nvSpPr>
        <p:spPr>
          <a:xfrm>
            <a:off x="13401400" y="5935900"/>
            <a:ext cx="10045200" cy="1690800"/>
          </a:xfrm>
          <a:prstGeom prst="rect">
            <a:avLst/>
          </a:prstGeom>
          <a:solidFill>
            <a:srgbClr val="595959"/>
          </a:solidFill>
          <a:ln>
            <a:noFill/>
          </a:ln>
        </p:spPr>
        <p:txBody>
          <a:bodyPr spcFirstLastPara="1" wrap="square" lIns="365700" tIns="365700" rIns="365700" bIns="365700" anchor="ctr" anchorCtr="0">
            <a:noAutofit/>
          </a:bodyPr>
          <a:lstStyle/>
          <a:p>
            <a:pPr marL="0" marR="0" lvl="0" indent="0" algn="ctr" rtl="0">
              <a:lnSpc>
                <a:spcPct val="150000"/>
              </a:lnSpc>
              <a:spcBef>
                <a:spcPts val="0"/>
              </a:spcBef>
              <a:spcAft>
                <a:spcPts val="0"/>
              </a:spcAft>
              <a:buNone/>
            </a:pPr>
            <a:r>
              <a:rPr lang="en-US" sz="4800" b="1">
                <a:solidFill>
                  <a:srgbClr val="FFFFFF"/>
                </a:solidFill>
                <a:latin typeface="NVIDIA Sans"/>
                <a:ea typeface="NVIDIA Sans"/>
                <a:cs typeface="NVIDIA Sans"/>
                <a:sym typeface="NVIDIA Sans"/>
              </a:rPr>
              <a:t>Pre-training / DAPT</a:t>
            </a:r>
            <a:endParaRPr sz="4800" b="1">
              <a:solidFill>
                <a:srgbClr val="FFFFFF"/>
              </a:solidFill>
              <a:latin typeface="NVIDIA Sans"/>
              <a:ea typeface="NVIDIA Sans"/>
              <a:cs typeface="NVIDIA Sans"/>
              <a:sym typeface="NVIDIA Sans"/>
            </a:endParaRPr>
          </a:p>
        </p:txBody>
      </p:sp>
      <p:sp>
        <p:nvSpPr>
          <p:cNvPr id="2616" name="Google Shape;2616;p24"/>
          <p:cNvSpPr txBox="1"/>
          <p:nvPr/>
        </p:nvSpPr>
        <p:spPr>
          <a:xfrm>
            <a:off x="24274600" y="5935700"/>
            <a:ext cx="10045200" cy="1690800"/>
          </a:xfrm>
          <a:prstGeom prst="rect">
            <a:avLst/>
          </a:prstGeom>
          <a:solidFill>
            <a:srgbClr val="595959"/>
          </a:solidFill>
          <a:ln>
            <a:noFill/>
          </a:ln>
        </p:spPr>
        <p:txBody>
          <a:bodyPr spcFirstLastPara="1" wrap="square" lIns="365700" tIns="365700" rIns="365700" bIns="365700" anchor="ctr" anchorCtr="0">
            <a:noAutofit/>
          </a:bodyPr>
          <a:lstStyle/>
          <a:p>
            <a:pPr marL="0" marR="0" lvl="0" indent="0" algn="ctr" rtl="0">
              <a:lnSpc>
                <a:spcPct val="150000"/>
              </a:lnSpc>
              <a:spcBef>
                <a:spcPts val="0"/>
              </a:spcBef>
              <a:spcAft>
                <a:spcPts val="0"/>
              </a:spcAft>
              <a:buNone/>
            </a:pPr>
            <a:r>
              <a:rPr lang="en-US" sz="4800" b="1">
                <a:solidFill>
                  <a:srgbClr val="FFFFFF"/>
                </a:solidFill>
                <a:latin typeface="NVIDIA Sans"/>
                <a:ea typeface="NVIDIA Sans"/>
                <a:cs typeface="NVIDIA Sans"/>
                <a:sym typeface="NVIDIA Sans"/>
              </a:rPr>
              <a:t>Fine-tuning</a:t>
            </a:r>
            <a:endParaRPr sz="4800" b="1">
              <a:solidFill>
                <a:srgbClr val="FFFFFF"/>
              </a:solidFill>
              <a:latin typeface="NVIDIA Sans"/>
              <a:ea typeface="NVIDIA Sans"/>
              <a:cs typeface="NVIDIA Sans"/>
              <a:sym typeface="NVIDIA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15"/>
          <p:cNvSpPr txBox="1">
            <a:spLocks noGrp="1"/>
          </p:cNvSpPr>
          <p:nvPr>
            <p:ph type="body" idx="1"/>
          </p:nvPr>
        </p:nvSpPr>
        <p:spPr>
          <a:xfrm>
            <a:off x="1473866" y="1865236"/>
            <a:ext cx="18476688" cy="5943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9000"/>
              <a:buFont typeface="NVIDIA Sans"/>
              <a:buNone/>
            </a:pPr>
            <a:r>
              <a:rPr lang="en-US">
                <a:latin typeface="NVIDIA Sans"/>
                <a:ea typeface="NVIDIA Sans"/>
                <a:cs typeface="NVIDIA Sans"/>
                <a:sym typeface="NVIDIA Sans"/>
              </a:rPr>
              <a:t>Image Processing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16"/>
          <p:cNvSpPr txBox="1"/>
          <p:nvPr/>
        </p:nvSpPr>
        <p:spPr>
          <a:xfrm>
            <a:off x="0" y="926200"/>
            <a:ext cx="36576000" cy="1779600"/>
          </a:xfrm>
          <a:prstGeom prst="rect">
            <a:avLst/>
          </a:prstGeom>
          <a:noFill/>
          <a:ln>
            <a:noFill/>
          </a:ln>
        </p:spPr>
        <p:txBody>
          <a:bodyPr spcFirstLastPara="1" wrap="square" lIns="365700" tIns="365700" rIns="365700" bIns="365700" anchor="t" anchorCtr="0">
            <a:noAutofit/>
          </a:bodyPr>
          <a:lstStyle/>
          <a:p>
            <a:pPr marL="0" marR="0" lvl="0" indent="0" algn="ctr" rtl="0">
              <a:spcBef>
                <a:spcPts val="0"/>
              </a:spcBef>
              <a:spcAft>
                <a:spcPts val="0"/>
              </a:spcAft>
              <a:buNone/>
            </a:pPr>
            <a:r>
              <a:rPr lang="en-US" sz="7200" b="1">
                <a:solidFill>
                  <a:srgbClr val="000000"/>
                </a:solidFill>
                <a:latin typeface="NVIDIA Sans"/>
                <a:ea typeface="NVIDIA Sans"/>
                <a:cs typeface="NVIDIA Sans"/>
                <a:sym typeface="NVIDIA Sans"/>
              </a:rPr>
              <a:t>NeMo Curator Architecture: Image Processing </a:t>
            </a:r>
            <a:endParaRPr sz="7200" b="1">
              <a:solidFill>
                <a:srgbClr val="000000"/>
              </a:solidFill>
              <a:latin typeface="Arial"/>
              <a:ea typeface="Arial"/>
              <a:cs typeface="Arial"/>
              <a:sym typeface="Arial"/>
            </a:endParaRPr>
          </a:p>
        </p:txBody>
      </p:sp>
      <p:pic>
        <p:nvPicPr>
          <p:cNvPr id="3" name="Picture 2" descr="A screenshot of a computer&#10;&#10;Description automatically generated">
            <a:extLst>
              <a:ext uri="{FF2B5EF4-FFF2-40B4-BE49-F238E27FC236}">
                <a16:creationId xmlns:a16="http://schemas.microsoft.com/office/drawing/2014/main" id="{E0238B84-EB1B-3C52-C67A-66E484F8DA14}"/>
              </a:ext>
            </a:extLst>
          </p:cNvPr>
          <p:cNvPicPr>
            <a:picLocks noChangeAspect="1"/>
          </p:cNvPicPr>
          <p:nvPr/>
        </p:nvPicPr>
        <p:blipFill>
          <a:blip r:embed="rId3"/>
          <a:srcRect l="12333" t="7602" r="17791" b="29638"/>
          <a:stretch/>
        </p:blipFill>
        <p:spPr>
          <a:xfrm>
            <a:off x="2225458" y="2937223"/>
            <a:ext cx="32125084" cy="1623030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15"/>
          <p:cNvSpPr txBox="1">
            <a:spLocks noGrp="1"/>
          </p:cNvSpPr>
          <p:nvPr>
            <p:ph type="body" idx="1"/>
          </p:nvPr>
        </p:nvSpPr>
        <p:spPr>
          <a:xfrm>
            <a:off x="1473866" y="1865236"/>
            <a:ext cx="18476688" cy="5943600"/>
          </a:xfrm>
          <a:prstGeom prst="rect">
            <a:avLst/>
          </a:prstGeom>
          <a:noFill/>
          <a:ln>
            <a:noFill/>
          </a:ln>
        </p:spPr>
        <p:txBody>
          <a:bodyPr spcFirstLastPara="1" wrap="square" lIns="91425" tIns="45700" rIns="91425" bIns="45700" anchor="b" anchorCtr="0">
            <a:noAutofit/>
          </a:bodyPr>
          <a:lstStyle/>
          <a:p>
            <a:pPr marL="0" indent="0"/>
            <a:r>
              <a:rPr lang="en-US"/>
              <a:t>Video Processing</a:t>
            </a:r>
            <a:endParaRPr/>
          </a:p>
        </p:txBody>
      </p:sp>
    </p:spTree>
    <p:extLst>
      <p:ext uri="{BB962C8B-B14F-4D97-AF65-F5344CB8AC3E}">
        <p14:creationId xmlns:p14="http://schemas.microsoft.com/office/powerpoint/2010/main" val="1806558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40"/>
          <p:cNvSpPr txBox="1">
            <a:spLocks noGrp="1"/>
          </p:cNvSpPr>
          <p:nvPr>
            <p:ph type="title"/>
          </p:nvPr>
        </p:nvSpPr>
        <p:spPr>
          <a:prstGeom prst="rect">
            <a:avLst/>
          </a:prstGeom>
        </p:spPr>
        <p:txBody>
          <a:bodyPr spcFirstLastPara="1" wrap="square" lIns="91400" tIns="45700" rIns="91400" bIns="45700" anchor="b" anchorCtr="0">
            <a:normAutofit/>
          </a:bodyPr>
          <a:lstStyle/>
          <a:p>
            <a:pPr>
              <a:spcBef>
                <a:spcPts val="0"/>
              </a:spcBef>
            </a:pPr>
            <a:r>
              <a:rPr lang="en-US">
                <a:latin typeface="NVIDIA Sans"/>
                <a:cs typeface="NVIDIA Sans"/>
              </a:rPr>
              <a:t>Video Curation: EA Features</a:t>
            </a:r>
          </a:p>
        </p:txBody>
      </p:sp>
      <p:pic>
        <p:nvPicPr>
          <p:cNvPr id="2" name="Picture 1" descr="A screenshot of a computer game&#10;&#10;Description automatically generated">
            <a:extLst>
              <a:ext uri="{FF2B5EF4-FFF2-40B4-BE49-F238E27FC236}">
                <a16:creationId xmlns:a16="http://schemas.microsoft.com/office/drawing/2014/main" id="{9CB40437-F2B7-0D57-F08A-973D36F696AF}"/>
              </a:ext>
            </a:extLst>
          </p:cNvPr>
          <p:cNvPicPr>
            <a:picLocks noChangeAspect="1"/>
          </p:cNvPicPr>
          <p:nvPr/>
        </p:nvPicPr>
        <p:blipFill>
          <a:blip r:embed="rId3"/>
          <a:stretch>
            <a:fillRect/>
          </a:stretch>
        </p:blipFill>
        <p:spPr>
          <a:xfrm>
            <a:off x="508872" y="2402791"/>
            <a:ext cx="32417122" cy="18175068"/>
          </a:xfrm>
          <a:prstGeom prst="rect">
            <a:avLst/>
          </a:prstGeom>
        </p:spPr>
      </p:pic>
    </p:spTree>
    <p:extLst>
      <p:ext uri="{BB962C8B-B14F-4D97-AF65-F5344CB8AC3E}">
        <p14:creationId xmlns:p14="http://schemas.microsoft.com/office/powerpoint/2010/main" val="3376746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4"/>
          <p:cNvSpPr txBox="1">
            <a:spLocks noGrp="1"/>
          </p:cNvSpPr>
          <p:nvPr>
            <p:ph type="title"/>
          </p:nvPr>
        </p:nvSpPr>
        <p:spPr>
          <a:xfrm>
            <a:off x="1660761" y="968388"/>
            <a:ext cx="33254400" cy="1970400"/>
          </a:xfrm>
          <a:prstGeom prst="rect">
            <a:avLst/>
          </a:prstGeom>
        </p:spPr>
        <p:txBody>
          <a:bodyPr spcFirstLastPara="1" wrap="square" lIns="228600" tIns="114300" rIns="228600" bIns="114300" anchor="b" anchorCtr="0">
            <a:noAutofit/>
          </a:bodyPr>
          <a:lstStyle/>
          <a:p>
            <a:r>
              <a:rPr lang="en">
                <a:solidFill>
                  <a:schemeClr val="lt2"/>
                </a:solidFill>
              </a:rPr>
              <a:t>LLM model stages </a:t>
            </a:r>
            <a:r>
              <a:rPr lang="en" sz="6399"/>
              <a:t>(usual)</a:t>
            </a:r>
            <a:endParaRPr sz="6399"/>
          </a:p>
        </p:txBody>
      </p:sp>
      <p:grpSp>
        <p:nvGrpSpPr>
          <p:cNvPr id="107" name="Google Shape;107;p24"/>
          <p:cNvGrpSpPr/>
          <p:nvPr/>
        </p:nvGrpSpPr>
        <p:grpSpPr>
          <a:xfrm>
            <a:off x="0" y="4759958"/>
            <a:ext cx="8858400" cy="12870543"/>
            <a:chOff x="0" y="1189989"/>
            <a:chExt cx="2214600" cy="3217636"/>
          </a:xfrm>
        </p:grpSpPr>
        <p:sp>
          <p:nvSpPr>
            <p:cNvPr id="108" name="Google Shape;108;p24"/>
            <p:cNvSpPr/>
            <p:nvPr/>
          </p:nvSpPr>
          <p:spPr>
            <a:xfrm>
              <a:off x="0" y="1189989"/>
              <a:ext cx="2214600" cy="669000"/>
            </a:xfrm>
            <a:prstGeom prst="homePlate">
              <a:avLst>
                <a:gd name="adj" fmla="val 50000"/>
              </a:avLst>
            </a:prstGeom>
            <a:solidFill>
              <a:srgbClr val="085631"/>
            </a:solidFill>
            <a:ln>
              <a:noFill/>
            </a:ln>
          </p:spPr>
          <p:txBody>
            <a:bodyPr spcFirstLastPara="1" wrap="square" lIns="365700" tIns="365700" rIns="365700" bIns="365700" anchor="ctr" anchorCtr="0">
              <a:noAutofit/>
            </a:bodyPr>
            <a:lstStyle/>
            <a:p>
              <a:pPr marL="0" marR="0" lvl="0" indent="0" algn="ctr" defTabSz="3657510" rtl="0" eaLnBrk="1" fontAlgn="auto" latinLnBrk="0" hangingPunct="1">
                <a:lnSpc>
                  <a:spcPct val="100000"/>
                </a:lnSpc>
                <a:spcBef>
                  <a:spcPts val="0"/>
                </a:spcBef>
                <a:spcAft>
                  <a:spcPts val="0"/>
                </a:spcAft>
                <a:buClr>
                  <a:srgbClr val="000000"/>
                </a:buClr>
                <a:buSzTx/>
                <a:buFontTx/>
                <a:buNone/>
                <a:tabLst/>
                <a:defRPr/>
              </a:pPr>
              <a:r>
                <a:rPr kumimoji="0" lang="en" sz="5601" b="0" i="0" u="none" strike="noStrike" kern="0" cap="none" spc="0" normalizeH="0" baseline="0" noProof="0">
                  <a:ln>
                    <a:noFill/>
                  </a:ln>
                  <a:solidFill>
                    <a:srgbClr val="FFFFFF"/>
                  </a:solidFill>
                  <a:effectLst/>
                  <a:uLnTx/>
                  <a:uFillTx/>
                  <a:latin typeface="Roboto"/>
                  <a:ea typeface="Roboto"/>
                  <a:cs typeface="Roboto"/>
                  <a:sym typeface="Roboto"/>
                </a:rPr>
                <a:t>Pre-training	</a:t>
              </a:r>
              <a:endParaRPr kumimoji="0" sz="5601"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09" name="Google Shape;109;p24"/>
            <p:cNvSpPr txBox="1"/>
            <p:nvPr/>
          </p:nvSpPr>
          <p:spPr>
            <a:xfrm>
              <a:off x="108450" y="2057125"/>
              <a:ext cx="1959300" cy="2350500"/>
            </a:xfrm>
            <a:prstGeom prst="rect">
              <a:avLst/>
            </a:prstGeom>
            <a:noFill/>
            <a:ln>
              <a:noFill/>
            </a:ln>
          </p:spPr>
          <p:txBody>
            <a:bodyPr spcFirstLastPara="1" wrap="square" lIns="365700" tIns="365700" rIns="365700" bIns="365700" anchor="t" anchorCtr="0">
              <a:noAutofit/>
            </a:bodyPr>
            <a:lstStyle/>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Usually has no ability to perform 0-shot instruction following.</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Good for sentence completion/paragraph.</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Can be base model for Parameter Eficient Fine-Tuning (PEFT) or Supervised Fine-Tuning (SFT)/RLHF.</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p:txBody>
        </p:sp>
      </p:grpSp>
      <p:grpSp>
        <p:nvGrpSpPr>
          <p:cNvPr id="110" name="Google Shape;110;p24"/>
          <p:cNvGrpSpPr/>
          <p:nvPr/>
        </p:nvGrpSpPr>
        <p:grpSpPr>
          <a:xfrm>
            <a:off x="7353300" y="4759103"/>
            <a:ext cx="8256000" cy="12871401"/>
            <a:chOff x="1838325" y="1189775"/>
            <a:chExt cx="2064000" cy="3217850"/>
          </a:xfrm>
        </p:grpSpPr>
        <p:sp>
          <p:nvSpPr>
            <p:cNvPr id="111" name="Google Shape;111;p24"/>
            <p:cNvSpPr/>
            <p:nvPr/>
          </p:nvSpPr>
          <p:spPr>
            <a:xfrm>
              <a:off x="1838325" y="1189775"/>
              <a:ext cx="2064000" cy="669000"/>
            </a:xfrm>
            <a:prstGeom prst="chevron">
              <a:avLst>
                <a:gd name="adj" fmla="val 50000"/>
              </a:avLst>
            </a:prstGeom>
            <a:solidFill>
              <a:srgbClr val="0B7140"/>
            </a:solidFill>
            <a:ln>
              <a:noFill/>
            </a:ln>
          </p:spPr>
          <p:txBody>
            <a:bodyPr spcFirstLastPara="1" wrap="square" lIns="365700" tIns="365700" rIns="365700" bIns="365700" anchor="ctr" anchorCtr="0">
              <a:noAutofit/>
            </a:bodyPr>
            <a:lstStyle/>
            <a:p>
              <a:pPr marL="0" marR="0" lvl="0" indent="0" algn="ctr" defTabSz="3657510" rtl="0" eaLnBrk="1" fontAlgn="auto" latinLnBrk="0" hangingPunct="1">
                <a:lnSpc>
                  <a:spcPct val="100000"/>
                </a:lnSpc>
                <a:spcBef>
                  <a:spcPts val="0"/>
                </a:spcBef>
                <a:spcAft>
                  <a:spcPts val="0"/>
                </a:spcAft>
                <a:buClr>
                  <a:srgbClr val="000000"/>
                </a:buClr>
                <a:buSzTx/>
                <a:buFontTx/>
                <a:buNone/>
                <a:tabLst/>
                <a:defRPr/>
              </a:pPr>
              <a:r>
                <a:rPr kumimoji="0" lang="en" sz="4800" b="0" i="0" u="none" strike="noStrike" kern="0" cap="none" spc="0" normalizeH="0" baseline="0" noProof="0">
                  <a:ln>
                    <a:noFill/>
                  </a:ln>
                  <a:solidFill>
                    <a:srgbClr val="FFFFFF"/>
                  </a:solidFill>
                  <a:effectLst/>
                  <a:uLnTx/>
                  <a:uFillTx/>
                  <a:latin typeface="Roboto"/>
                  <a:ea typeface="Roboto"/>
                  <a:cs typeface="Roboto"/>
                  <a:sym typeface="Roboto"/>
                </a:rPr>
                <a:t>Model adaptation/tricks</a:t>
              </a:r>
              <a:endParaRPr kumimoji="0" sz="4800"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12" name="Google Shape;112;p24"/>
            <p:cNvSpPr txBox="1"/>
            <p:nvPr/>
          </p:nvSpPr>
          <p:spPr>
            <a:xfrm>
              <a:off x="2017250" y="2057125"/>
              <a:ext cx="1624500" cy="2350500"/>
            </a:xfrm>
            <a:prstGeom prst="rect">
              <a:avLst/>
            </a:prstGeom>
            <a:noFill/>
            <a:ln>
              <a:noFill/>
            </a:ln>
          </p:spPr>
          <p:txBody>
            <a:bodyPr spcFirstLastPara="1" wrap="square" lIns="365700" tIns="365700" rIns="365700" bIns="365700" anchor="t" anchorCtr="0">
              <a:noAutofit/>
            </a:bodyPr>
            <a:lstStyle/>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UL-2.</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Distillation.</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Domain adaptation.</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Context Length expansion.</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p:txBody>
        </p:sp>
      </p:grpSp>
      <p:grpSp>
        <p:nvGrpSpPr>
          <p:cNvPr id="113" name="Google Shape;113;p24"/>
          <p:cNvGrpSpPr/>
          <p:nvPr/>
        </p:nvGrpSpPr>
        <p:grpSpPr>
          <a:xfrm>
            <a:off x="14067000" y="4759103"/>
            <a:ext cx="8256000" cy="12871401"/>
            <a:chOff x="3516750" y="1189775"/>
            <a:chExt cx="2064000" cy="3217850"/>
          </a:xfrm>
        </p:grpSpPr>
        <p:sp>
          <p:nvSpPr>
            <p:cNvPr id="114" name="Google Shape;114;p24"/>
            <p:cNvSpPr/>
            <p:nvPr/>
          </p:nvSpPr>
          <p:spPr>
            <a:xfrm>
              <a:off x="3516750" y="1189775"/>
              <a:ext cx="2064000" cy="669000"/>
            </a:xfrm>
            <a:prstGeom prst="chevron">
              <a:avLst>
                <a:gd name="adj" fmla="val 50000"/>
              </a:avLst>
            </a:prstGeom>
            <a:solidFill>
              <a:srgbClr val="0B7743"/>
            </a:solidFill>
            <a:ln>
              <a:noFill/>
            </a:ln>
          </p:spPr>
          <p:txBody>
            <a:bodyPr spcFirstLastPara="1" wrap="square" lIns="365700" tIns="365700" rIns="365700" bIns="365700" anchor="ctr" anchorCtr="0">
              <a:noAutofit/>
            </a:bodyPr>
            <a:lstStyle/>
            <a:p>
              <a:pPr marL="0" marR="0" lvl="0" indent="0" algn="ctr" defTabSz="3657510" rtl="0" eaLnBrk="1" fontAlgn="auto" latinLnBrk="0" hangingPunct="1">
                <a:lnSpc>
                  <a:spcPct val="100000"/>
                </a:lnSpc>
                <a:spcBef>
                  <a:spcPts val="0"/>
                </a:spcBef>
                <a:spcAft>
                  <a:spcPts val="0"/>
                </a:spcAft>
                <a:buClr>
                  <a:srgbClr val="000000"/>
                </a:buClr>
                <a:buSzTx/>
                <a:buFontTx/>
                <a:buNone/>
                <a:tabLst/>
                <a:defRPr/>
              </a:pPr>
              <a:r>
                <a:rPr kumimoji="0" lang="en" sz="5601" b="0" i="0" u="none" strike="noStrike" kern="0" cap="none" spc="0" normalizeH="0" baseline="0" noProof="0">
                  <a:ln>
                    <a:noFill/>
                  </a:ln>
                  <a:solidFill>
                    <a:srgbClr val="FFFFFF"/>
                  </a:solidFill>
                  <a:effectLst/>
                  <a:uLnTx/>
                  <a:uFillTx/>
                  <a:latin typeface="Roboto"/>
                  <a:ea typeface="Roboto"/>
                  <a:cs typeface="Roboto"/>
                  <a:sym typeface="Roboto"/>
                </a:rPr>
                <a:t>SFT/RLHF</a:t>
              </a:r>
              <a:endParaRPr kumimoji="0" sz="5601"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15" name="Google Shape;115;p24"/>
            <p:cNvSpPr txBox="1"/>
            <p:nvPr/>
          </p:nvSpPr>
          <p:spPr>
            <a:xfrm>
              <a:off x="3739450" y="2057125"/>
              <a:ext cx="1624500" cy="2350500"/>
            </a:xfrm>
            <a:prstGeom prst="rect">
              <a:avLst/>
            </a:prstGeom>
            <a:noFill/>
            <a:ln>
              <a:noFill/>
            </a:ln>
          </p:spPr>
          <p:txBody>
            <a:bodyPr spcFirstLastPara="1" wrap="square" lIns="365700" tIns="365700" rIns="365700" bIns="365700" anchor="t" anchorCtr="0">
              <a:noAutofit/>
            </a:bodyPr>
            <a:lstStyle/>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Supervised Fine-Tuning for instruction following.</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RLHF for better subjective alignment.</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Usually SFT gives ability, RLHF gives tone/nuances.</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p:txBody>
        </p:sp>
      </p:grpSp>
      <p:grpSp>
        <p:nvGrpSpPr>
          <p:cNvPr id="116" name="Google Shape;116;p24"/>
          <p:cNvGrpSpPr/>
          <p:nvPr/>
        </p:nvGrpSpPr>
        <p:grpSpPr>
          <a:xfrm>
            <a:off x="27496101" y="4759103"/>
            <a:ext cx="8256000" cy="12871401"/>
            <a:chOff x="6874025" y="1189775"/>
            <a:chExt cx="2064000" cy="3217850"/>
          </a:xfrm>
        </p:grpSpPr>
        <p:sp>
          <p:nvSpPr>
            <p:cNvPr id="117" name="Google Shape;117;p24"/>
            <p:cNvSpPr/>
            <p:nvPr/>
          </p:nvSpPr>
          <p:spPr>
            <a:xfrm>
              <a:off x="6874025" y="1189775"/>
              <a:ext cx="2064000" cy="669000"/>
            </a:xfrm>
            <a:prstGeom prst="chevron">
              <a:avLst>
                <a:gd name="adj" fmla="val 50000"/>
              </a:avLst>
            </a:prstGeom>
            <a:solidFill>
              <a:srgbClr val="0E9453"/>
            </a:solidFill>
            <a:ln>
              <a:noFill/>
            </a:ln>
          </p:spPr>
          <p:txBody>
            <a:bodyPr spcFirstLastPara="1" wrap="square" lIns="365700" tIns="365700" rIns="365700" bIns="365700" anchor="ctr" anchorCtr="0">
              <a:noAutofit/>
            </a:bodyPr>
            <a:lstStyle/>
            <a:p>
              <a:pPr marL="0" marR="0" lvl="0" indent="0" algn="ctr" defTabSz="3657510" rtl="0" eaLnBrk="1" fontAlgn="auto" latinLnBrk="0" hangingPunct="1">
                <a:lnSpc>
                  <a:spcPct val="100000"/>
                </a:lnSpc>
                <a:spcBef>
                  <a:spcPts val="0"/>
                </a:spcBef>
                <a:spcAft>
                  <a:spcPts val="0"/>
                </a:spcAft>
                <a:buClr>
                  <a:srgbClr val="000000"/>
                </a:buClr>
                <a:buSzTx/>
                <a:buFontTx/>
                <a:buNone/>
                <a:tabLst/>
                <a:defRPr/>
              </a:pPr>
              <a:r>
                <a:rPr kumimoji="0" lang="en" sz="5601" b="0" i="0" u="none" strike="noStrike" kern="0" cap="none" spc="0" normalizeH="0" baseline="0" noProof="0">
                  <a:ln>
                    <a:noFill/>
                  </a:ln>
                  <a:solidFill>
                    <a:srgbClr val="FFFFFF"/>
                  </a:solidFill>
                  <a:effectLst/>
                  <a:uLnTx/>
                  <a:uFillTx/>
                  <a:latin typeface="Roboto"/>
                  <a:ea typeface="Roboto"/>
                  <a:cs typeface="Roboto"/>
                  <a:sym typeface="Roboto"/>
                </a:rPr>
                <a:t>Inference</a:t>
              </a:r>
              <a:endParaRPr kumimoji="0" sz="5601"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18" name="Google Shape;118;p24"/>
            <p:cNvSpPr txBox="1"/>
            <p:nvPr/>
          </p:nvSpPr>
          <p:spPr>
            <a:xfrm>
              <a:off x="7183850" y="2057125"/>
              <a:ext cx="1624500" cy="2350500"/>
            </a:xfrm>
            <a:prstGeom prst="rect">
              <a:avLst/>
            </a:prstGeom>
            <a:noFill/>
            <a:ln>
              <a:noFill/>
            </a:ln>
          </p:spPr>
          <p:txBody>
            <a:bodyPr spcFirstLastPara="1" wrap="square" lIns="365700" tIns="365700" rIns="365700" bIns="365700" anchor="t" anchorCtr="0">
              <a:noAutofit/>
            </a:bodyPr>
            <a:lstStyle/>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Few-shot.</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Prompt engineering.</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“Prefix engineering”.</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Special tokens tricks etc.</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l" defTabSz="3657510" rtl="0" eaLnBrk="1" fontAlgn="auto" latinLnBrk="0" hangingPunct="1">
                <a:lnSpc>
                  <a:spcPct val="115000"/>
                </a:lnSpc>
                <a:spcBef>
                  <a:spcPts val="0"/>
                </a:spcBef>
                <a:spcAft>
                  <a:spcPts val="0"/>
                </a:spcAft>
                <a:buClr>
                  <a:srgbClr val="000000"/>
                </a:buClr>
                <a:buSzTx/>
                <a:buFontTx/>
                <a:buNone/>
                <a:tabLst/>
                <a:defRPr/>
              </a:pP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p:txBody>
        </p:sp>
      </p:grpSp>
      <p:grpSp>
        <p:nvGrpSpPr>
          <p:cNvPr id="119" name="Google Shape;119;p24"/>
          <p:cNvGrpSpPr/>
          <p:nvPr/>
        </p:nvGrpSpPr>
        <p:grpSpPr>
          <a:xfrm>
            <a:off x="20781399" y="4759103"/>
            <a:ext cx="8256000" cy="12871401"/>
            <a:chOff x="5195350" y="1189775"/>
            <a:chExt cx="2064000" cy="3217850"/>
          </a:xfrm>
        </p:grpSpPr>
        <p:sp>
          <p:nvSpPr>
            <p:cNvPr id="120" name="Google Shape;120;p24"/>
            <p:cNvSpPr/>
            <p:nvPr/>
          </p:nvSpPr>
          <p:spPr>
            <a:xfrm>
              <a:off x="5195350" y="1189775"/>
              <a:ext cx="2064000" cy="669000"/>
            </a:xfrm>
            <a:prstGeom prst="chevron">
              <a:avLst>
                <a:gd name="adj" fmla="val 50000"/>
              </a:avLst>
            </a:prstGeom>
            <a:solidFill>
              <a:srgbClr val="0C8148"/>
            </a:solidFill>
            <a:ln>
              <a:noFill/>
            </a:ln>
          </p:spPr>
          <p:txBody>
            <a:bodyPr spcFirstLastPara="1" wrap="square" lIns="365700" tIns="365700" rIns="365700" bIns="365700" anchor="ctr" anchorCtr="0">
              <a:noAutofit/>
            </a:bodyPr>
            <a:lstStyle/>
            <a:p>
              <a:pPr marL="0" marR="0" lvl="0" indent="0" algn="ctr" defTabSz="3657510" rtl="0" eaLnBrk="1" fontAlgn="auto" latinLnBrk="0" hangingPunct="1">
                <a:lnSpc>
                  <a:spcPct val="100000"/>
                </a:lnSpc>
                <a:spcBef>
                  <a:spcPts val="0"/>
                </a:spcBef>
                <a:spcAft>
                  <a:spcPts val="0"/>
                </a:spcAft>
                <a:buClr>
                  <a:srgbClr val="000000"/>
                </a:buClr>
                <a:buSzTx/>
                <a:buFontTx/>
                <a:buNone/>
                <a:tabLst/>
                <a:defRPr/>
              </a:pPr>
              <a:r>
                <a:rPr kumimoji="0" lang="en" sz="5601" b="0" i="0" u="none" strike="noStrike" kern="0" cap="none" spc="0" normalizeH="0" baseline="0" noProof="0">
                  <a:ln>
                    <a:noFill/>
                  </a:ln>
                  <a:solidFill>
                    <a:srgbClr val="FFFFFF"/>
                  </a:solidFill>
                  <a:effectLst/>
                  <a:uLnTx/>
                  <a:uFillTx/>
                  <a:latin typeface="Roboto"/>
                  <a:ea typeface="Roboto"/>
                  <a:cs typeface="Roboto"/>
                  <a:sym typeface="Roboto"/>
                </a:rPr>
                <a:t>PEFT</a:t>
              </a:r>
              <a:endParaRPr kumimoji="0" sz="5601"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121" name="Google Shape;121;p24"/>
            <p:cNvSpPr txBox="1"/>
            <p:nvPr/>
          </p:nvSpPr>
          <p:spPr>
            <a:xfrm>
              <a:off x="5461650" y="2057125"/>
              <a:ext cx="1624500" cy="2350500"/>
            </a:xfrm>
            <a:prstGeom prst="rect">
              <a:avLst/>
            </a:prstGeom>
            <a:noFill/>
            <a:ln>
              <a:noFill/>
            </a:ln>
          </p:spPr>
          <p:txBody>
            <a:bodyPr spcFirstLastPara="1" wrap="square" lIns="365700" tIns="365700" rIns="365700" bIns="365700" anchor="t" anchorCtr="0">
              <a:noAutofit/>
            </a:bodyPr>
            <a:lstStyle/>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PEFT can be done directly from pre-trained model or from an SFT model.</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LLM Service: base model is SFT already.</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a:p>
              <a:pPr marL="914376" marR="0" lvl="0" indent="-1193769" algn="l" defTabSz="3657510" rtl="0" eaLnBrk="1" fontAlgn="auto" latinLnBrk="0" hangingPunct="1">
                <a:lnSpc>
                  <a:spcPct val="115000"/>
                </a:lnSpc>
                <a:spcBef>
                  <a:spcPts val="0"/>
                </a:spcBef>
                <a:spcAft>
                  <a:spcPts val="0"/>
                </a:spcAft>
                <a:buClr>
                  <a:srgbClr val="000000"/>
                </a:buClr>
                <a:buSzPts val="1100"/>
                <a:buFont typeface="Roboto"/>
                <a:buChar char="●"/>
                <a:tabLst/>
                <a:defRPr/>
              </a:pPr>
              <a:r>
                <a:rPr kumimoji="0" lang="en" sz="4401" b="0" i="0" u="none" strike="noStrike" kern="0" cap="none" spc="0" normalizeH="0" baseline="0" noProof="0">
                  <a:ln>
                    <a:noFill/>
                  </a:ln>
                  <a:solidFill>
                    <a:srgbClr val="000000"/>
                  </a:solidFill>
                  <a:effectLst/>
                  <a:uLnTx/>
                  <a:uFillTx/>
                  <a:latin typeface="Roboto"/>
                  <a:ea typeface="Roboto"/>
                  <a:cs typeface="Roboto"/>
                  <a:sym typeface="Roboto"/>
                </a:rPr>
                <a:t>Adds abilities not covered in standard SFT at a very low computational cost.</a:t>
              </a:r>
              <a:endParaRPr kumimoji="0" sz="4401" b="0" i="0" u="none" strike="noStrike" kern="0" cap="none" spc="0" normalizeH="0" baseline="0" noProof="0">
                <a:ln>
                  <a:noFill/>
                </a:ln>
                <a:solidFill>
                  <a:srgbClr val="000000"/>
                </a:solidFill>
                <a:effectLst/>
                <a:uLnTx/>
                <a:uFillTx/>
                <a:latin typeface="Roboto"/>
                <a:ea typeface="Roboto"/>
                <a:cs typeface="Roboto"/>
                <a:sym typeface="Roboto"/>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87243-8E5F-4B1F-FE91-24A8E305C60D}"/>
              </a:ext>
            </a:extLst>
          </p:cNvPr>
          <p:cNvSpPr>
            <a:spLocks noGrp="1"/>
          </p:cNvSpPr>
          <p:nvPr>
            <p:ph type="title"/>
          </p:nvPr>
        </p:nvSpPr>
        <p:spPr/>
        <p:txBody>
          <a:bodyPr/>
          <a:lstStyle/>
          <a:p>
            <a:r>
              <a:rPr lang="en-US">
                <a:latin typeface="NVIDIA Sans"/>
                <a:cs typeface="NVIDIA Sans"/>
              </a:rPr>
              <a:t>State of the Art Models</a:t>
            </a:r>
          </a:p>
        </p:txBody>
      </p:sp>
      <p:sp>
        <p:nvSpPr>
          <p:cNvPr id="3" name="Text Placeholder 2">
            <a:extLst>
              <a:ext uri="{FF2B5EF4-FFF2-40B4-BE49-F238E27FC236}">
                <a16:creationId xmlns:a16="http://schemas.microsoft.com/office/drawing/2014/main" id="{D71D6362-E1AA-73DF-B026-E64C31A2B056}"/>
              </a:ext>
            </a:extLst>
          </p:cNvPr>
          <p:cNvSpPr>
            <a:spLocks noGrp="1"/>
          </p:cNvSpPr>
          <p:nvPr>
            <p:ph type="body" sz="quarter" idx="10"/>
          </p:nvPr>
        </p:nvSpPr>
        <p:spPr/>
        <p:txBody>
          <a:bodyPr lIns="91440" tIns="45720" rIns="91440" bIns="45720" anchor="t"/>
          <a:lstStyle/>
          <a:p>
            <a:r>
              <a:rPr lang="en-US" dirty="0">
                <a:solidFill>
                  <a:schemeClr val="bg2"/>
                </a:solidFill>
                <a:latin typeface="NVIDIA Sans"/>
                <a:cs typeface="NVIDIA Sans"/>
              </a:rPr>
              <a:t>Example Use case: Generate new lighting, weather, and geolocations</a:t>
            </a:r>
          </a:p>
        </p:txBody>
      </p:sp>
      <p:pic>
        <p:nvPicPr>
          <p:cNvPr id="5" name="Picture 4">
            <a:extLst>
              <a:ext uri="{FF2B5EF4-FFF2-40B4-BE49-F238E27FC236}">
                <a16:creationId xmlns:a16="http://schemas.microsoft.com/office/drawing/2014/main" id="{2F03F9FF-9843-5E0A-13FF-B88300E2C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8828" y="3889040"/>
            <a:ext cx="26658343" cy="15057948"/>
          </a:xfrm>
          <a:prstGeom prst="rect">
            <a:avLst/>
          </a:prstGeom>
        </p:spPr>
      </p:pic>
    </p:spTree>
    <p:extLst>
      <p:ext uri="{BB962C8B-B14F-4D97-AF65-F5344CB8AC3E}">
        <p14:creationId xmlns:p14="http://schemas.microsoft.com/office/powerpoint/2010/main" val="2276991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CDE46-79A0-4E87-5BA5-EE9A0FA0191A}"/>
              </a:ext>
            </a:extLst>
          </p:cNvPr>
          <p:cNvSpPr>
            <a:spLocks noGrp="1"/>
          </p:cNvSpPr>
          <p:nvPr>
            <p:ph type="title"/>
          </p:nvPr>
        </p:nvSpPr>
        <p:spPr/>
        <p:txBody>
          <a:bodyPr/>
          <a:lstStyle/>
          <a:p>
            <a:r>
              <a:rPr lang="en-IN" dirty="0"/>
              <a:t>Best Practices</a:t>
            </a:r>
          </a:p>
        </p:txBody>
      </p:sp>
      <p:sp>
        <p:nvSpPr>
          <p:cNvPr id="3" name="Text Placeholder 2">
            <a:extLst>
              <a:ext uri="{FF2B5EF4-FFF2-40B4-BE49-F238E27FC236}">
                <a16:creationId xmlns:a16="http://schemas.microsoft.com/office/drawing/2014/main" id="{93D3D614-6F23-3920-6DC1-C477C79990CC}"/>
              </a:ext>
            </a:extLst>
          </p:cNvPr>
          <p:cNvSpPr>
            <a:spLocks noGrp="1"/>
          </p:cNvSpPr>
          <p:nvPr>
            <p:ph type="body" sz="quarter" idx="10"/>
          </p:nvPr>
        </p:nvSpPr>
        <p:spPr/>
        <p:txBody>
          <a:bodyPr/>
          <a:lstStyle/>
          <a:p>
            <a:endParaRPr lang="en-IN"/>
          </a:p>
        </p:txBody>
      </p:sp>
      <p:sp>
        <p:nvSpPr>
          <p:cNvPr id="6" name="TextBox 5">
            <a:extLst>
              <a:ext uri="{FF2B5EF4-FFF2-40B4-BE49-F238E27FC236}">
                <a16:creationId xmlns:a16="http://schemas.microsoft.com/office/drawing/2014/main" id="{06A21F13-913F-921D-4B00-D088DB4BC84F}"/>
              </a:ext>
            </a:extLst>
          </p:cNvPr>
          <p:cNvSpPr txBox="1"/>
          <p:nvPr/>
        </p:nvSpPr>
        <p:spPr>
          <a:xfrm>
            <a:off x="2514600" y="5159829"/>
            <a:ext cx="31808057" cy="11059438"/>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800" dirty="0">
                <a:solidFill>
                  <a:schemeClr val="bg1"/>
                </a:solidFill>
                <a:latin typeface="NVIDIA Sans" panose="020B0503020203020204" pitchFamily="34" charset="0"/>
                <a:cs typeface="NVIDIA Sans" panose="020B0503020203020204" pitchFamily="34" charset="0"/>
              </a:rPr>
              <a:t>Choosing the Right Quality Model Type</a:t>
            </a:r>
          </a:p>
          <a:p>
            <a:pPr marL="571500" indent="-571500">
              <a:lnSpc>
                <a:spcPct val="150000"/>
              </a:lnSpc>
              <a:buFont typeface="Arial" panose="020B0604020202020204" pitchFamily="34" charset="0"/>
              <a:buChar char="•"/>
            </a:pPr>
            <a:r>
              <a:rPr lang="en-US" sz="4800" dirty="0">
                <a:solidFill>
                  <a:schemeClr val="bg1"/>
                </a:solidFill>
                <a:latin typeface="NVIDIA Sans" panose="020B0503020203020204" pitchFamily="34" charset="0"/>
                <a:cs typeface="NVIDIA Sans" panose="020B0503020203020204" pitchFamily="34" charset="0"/>
              </a:rPr>
              <a:t>Handling GPU Out-of-Memory (OOM) Errors</a:t>
            </a:r>
          </a:p>
          <a:p>
            <a:pPr marL="1028700" lvl="1" indent="-571500">
              <a:lnSpc>
                <a:spcPct val="150000"/>
              </a:lnSpc>
              <a:buFont typeface="Arial" panose="020B0604020202020204" pitchFamily="34" charset="0"/>
              <a:buChar char="•"/>
            </a:pPr>
            <a:r>
              <a:rPr lang="en-US" sz="4800" dirty="0">
                <a:solidFill>
                  <a:schemeClr val="bg1"/>
                </a:solidFill>
                <a:latin typeface="NVIDIA Sans" panose="020B0503020203020204" pitchFamily="34" charset="0"/>
                <a:cs typeface="NVIDIA Sans" panose="020B0503020203020204" pitchFamily="34" charset="0"/>
              </a:rPr>
              <a:t>Controlling Partition Sizes</a:t>
            </a:r>
            <a:br>
              <a:rPr lang="en-US" sz="4800" dirty="0">
                <a:solidFill>
                  <a:schemeClr val="bg1"/>
                </a:solidFill>
                <a:latin typeface="NVIDIA Sans" panose="020B0503020203020204" pitchFamily="34" charset="0"/>
                <a:cs typeface="NVIDIA Sans" panose="020B0503020203020204" pitchFamily="34" charset="0"/>
              </a:rPr>
            </a:br>
            <a:endParaRPr lang="en-US" sz="4800" dirty="0">
              <a:solidFill>
                <a:schemeClr val="bg1"/>
              </a:solidFill>
              <a:latin typeface="NVIDIA Sans" panose="020B0503020203020204" pitchFamily="34" charset="0"/>
              <a:cs typeface="NVIDIA Sans" panose="020B0503020203020204" pitchFamily="34" charset="0"/>
            </a:endParaRPr>
          </a:p>
          <a:p>
            <a:pPr marL="571500" indent="-571500">
              <a:lnSpc>
                <a:spcPct val="150000"/>
              </a:lnSpc>
              <a:buFont typeface="Arial" panose="020B0604020202020204" pitchFamily="34" charset="0"/>
              <a:buChar char="•"/>
            </a:pPr>
            <a:r>
              <a:rPr lang="en-US" sz="4800" dirty="0">
                <a:solidFill>
                  <a:schemeClr val="bg1"/>
                </a:solidFill>
                <a:latin typeface="NVIDIA Sans" panose="020B0503020203020204" pitchFamily="34" charset="0"/>
                <a:cs typeface="NVIDIA Sans" panose="020B0503020203020204" pitchFamily="34" charset="0"/>
              </a:rPr>
              <a:t>Fuzzy Deduplication Guidelines</a:t>
            </a:r>
          </a:p>
          <a:p>
            <a:pPr marL="1028700" lvl="1" indent="-571500">
              <a:lnSpc>
                <a:spcPct val="150000"/>
              </a:lnSpc>
              <a:buFont typeface="Arial" panose="020B0604020202020204" pitchFamily="34" charset="0"/>
              <a:buChar char="•"/>
            </a:pPr>
            <a:r>
              <a:rPr lang="en-US" sz="4800" dirty="0">
                <a:solidFill>
                  <a:schemeClr val="bg1"/>
                </a:solidFill>
                <a:latin typeface="NVIDIA Sans" panose="020B0503020203020204" pitchFamily="34" charset="0"/>
                <a:cs typeface="NVIDIA Sans" panose="020B0503020203020204" pitchFamily="34" charset="0"/>
              </a:rPr>
              <a:t>Reduce bucket counts</a:t>
            </a:r>
          </a:p>
          <a:p>
            <a:pPr marL="1028700" lvl="1" indent="-571500">
              <a:lnSpc>
                <a:spcPct val="150000"/>
              </a:lnSpc>
              <a:buFont typeface="Arial" panose="020B0604020202020204" pitchFamily="34" charset="0"/>
              <a:buChar char="•"/>
            </a:pPr>
            <a:r>
              <a:rPr lang="en-US" sz="4800" dirty="0">
                <a:solidFill>
                  <a:schemeClr val="bg1"/>
                </a:solidFill>
                <a:latin typeface="NVIDIA Sans" panose="020B0503020203020204" pitchFamily="34" charset="0"/>
                <a:cs typeface="NVIDIA Sans" panose="020B0503020203020204" pitchFamily="34" charset="0"/>
              </a:rPr>
              <a:t>Reduce buckets per shuffle</a:t>
            </a:r>
          </a:p>
          <a:p>
            <a:pPr marL="1028700" lvl="1" indent="-571500">
              <a:lnSpc>
                <a:spcPct val="150000"/>
              </a:lnSpc>
              <a:buFont typeface="Arial" panose="020B0604020202020204" pitchFamily="34" charset="0"/>
              <a:buChar char="•"/>
            </a:pPr>
            <a:r>
              <a:rPr lang="en-US" sz="4800" dirty="0">
                <a:solidFill>
                  <a:schemeClr val="bg1"/>
                </a:solidFill>
                <a:latin typeface="NVIDIA Sans" panose="020B0503020203020204" pitchFamily="34" charset="0"/>
                <a:cs typeface="NVIDIA Sans" panose="020B0503020203020204" pitchFamily="34" charset="0"/>
              </a:rPr>
              <a:t>Adjust files per partition</a:t>
            </a:r>
          </a:p>
          <a:p>
            <a:pPr marL="571500" indent="-571500">
              <a:lnSpc>
                <a:spcPct val="150000"/>
              </a:lnSpc>
              <a:buFont typeface="Arial" panose="020B0604020202020204" pitchFamily="34" charset="0"/>
              <a:buChar char="•"/>
            </a:pPr>
            <a:r>
              <a:rPr lang="en-US" sz="4800" dirty="0">
                <a:solidFill>
                  <a:schemeClr val="bg1"/>
                </a:solidFill>
                <a:latin typeface="NVIDIA Sans" panose="020B0503020203020204" pitchFamily="34" charset="0"/>
                <a:cs typeface="NVIDIA Sans" panose="020B0503020203020204" pitchFamily="34" charset="0"/>
              </a:rPr>
              <a:t>GPU Memory and Utilization – </a:t>
            </a:r>
            <a:r>
              <a:rPr lang="en-US" sz="4800" dirty="0" err="1">
                <a:solidFill>
                  <a:schemeClr val="bg1"/>
                </a:solidFill>
                <a:latin typeface="NVIDIA Sans" panose="020B0503020203020204" pitchFamily="34" charset="0"/>
                <a:cs typeface="NVIDIA Sans" panose="020B0503020203020204" pitchFamily="34" charset="0"/>
              </a:rPr>
              <a:t>Dask</a:t>
            </a:r>
            <a:r>
              <a:rPr lang="en-US" sz="4800" dirty="0">
                <a:solidFill>
                  <a:schemeClr val="bg1"/>
                </a:solidFill>
                <a:latin typeface="NVIDIA Sans" panose="020B0503020203020204" pitchFamily="34" charset="0"/>
                <a:cs typeface="NVIDIA Sans" panose="020B0503020203020204" pitchFamily="34" charset="0"/>
              </a:rPr>
              <a:t> Dashboard</a:t>
            </a:r>
          </a:p>
          <a:p>
            <a:pPr marL="1028700" lvl="1" indent="-571500">
              <a:lnSpc>
                <a:spcPct val="150000"/>
              </a:lnSpc>
              <a:buFont typeface="Arial" panose="020B0604020202020204" pitchFamily="34" charset="0"/>
              <a:buChar char="•"/>
            </a:pPr>
            <a:endParaRPr lang="en-US" sz="4800" dirty="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581544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46C63E-6618-2E30-D98F-70A0B8F6F720}"/>
              </a:ext>
            </a:extLst>
          </p:cNvPr>
          <p:cNvSpPr>
            <a:spLocks noGrp="1"/>
          </p:cNvSpPr>
          <p:nvPr>
            <p:ph type="body" idx="1"/>
          </p:nvPr>
        </p:nvSpPr>
        <p:spPr/>
        <p:txBody>
          <a:bodyPr/>
          <a:lstStyle/>
          <a:p>
            <a:r>
              <a:rPr lang="en-IN" dirty="0"/>
              <a:t>Register for GTC 2026</a:t>
            </a:r>
          </a:p>
        </p:txBody>
      </p:sp>
      <p:sp>
        <p:nvSpPr>
          <p:cNvPr id="6" name="TextBox 5">
            <a:extLst>
              <a:ext uri="{FF2B5EF4-FFF2-40B4-BE49-F238E27FC236}">
                <a16:creationId xmlns:a16="http://schemas.microsoft.com/office/drawing/2014/main" id="{1DF29012-D844-2B41-9868-379C5CB042D8}"/>
              </a:ext>
            </a:extLst>
          </p:cNvPr>
          <p:cNvSpPr txBox="1"/>
          <p:nvPr/>
        </p:nvSpPr>
        <p:spPr>
          <a:xfrm>
            <a:off x="1894114" y="9733002"/>
            <a:ext cx="18288000" cy="1200329"/>
          </a:xfrm>
          <a:prstGeom prst="rect">
            <a:avLst/>
          </a:prstGeom>
          <a:noFill/>
        </p:spPr>
        <p:txBody>
          <a:bodyPr wrap="square">
            <a:spAutoFit/>
          </a:bodyPr>
          <a:lstStyle/>
          <a:p>
            <a:r>
              <a:rPr lang="en-IN" sz="7200" dirty="0">
                <a:solidFill>
                  <a:schemeClr val="bg1"/>
                </a:solidFill>
                <a:latin typeface="NVIDIA Sans Medium" panose="020B0603020203020204" pitchFamily="34" charset="0"/>
                <a:cs typeface="NVIDIA Sans Medium" panose="020B0603020203020204" pitchFamily="34" charset="0"/>
                <a:hlinkClick r:id="rId2"/>
              </a:rPr>
              <a:t>https://tinyurl.com/nvgtc2026</a:t>
            </a:r>
            <a:endParaRPr lang="en-IN" sz="7200" dirty="0">
              <a:solidFill>
                <a:schemeClr val="bg1"/>
              </a:solidFill>
              <a:latin typeface="NVIDIA Sans Medium" panose="020B0603020203020204" pitchFamily="34" charset="0"/>
              <a:cs typeface="NVIDIA Sans Medium" panose="020B0603020203020204" pitchFamily="34" charset="0"/>
            </a:endParaRPr>
          </a:p>
        </p:txBody>
      </p:sp>
      <p:pic>
        <p:nvPicPr>
          <p:cNvPr id="8" name="Picture 7" descr="A qr code with a logo&#10;&#10;AI-generated content may be incorrect.">
            <a:extLst>
              <a:ext uri="{FF2B5EF4-FFF2-40B4-BE49-F238E27FC236}">
                <a16:creationId xmlns:a16="http://schemas.microsoft.com/office/drawing/2014/main" id="{F7E8253E-51ED-5FF8-E562-24518953B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5384" y="5402906"/>
            <a:ext cx="6912616" cy="6912616"/>
          </a:xfrm>
          <a:prstGeom prst="rect">
            <a:avLst/>
          </a:prstGeom>
        </p:spPr>
      </p:pic>
      <p:sp>
        <p:nvSpPr>
          <p:cNvPr id="9" name="TextBox 8">
            <a:extLst>
              <a:ext uri="{FF2B5EF4-FFF2-40B4-BE49-F238E27FC236}">
                <a16:creationId xmlns:a16="http://schemas.microsoft.com/office/drawing/2014/main" id="{5C4605EC-2D56-3966-AD09-866A49C2FCFD}"/>
              </a:ext>
            </a:extLst>
          </p:cNvPr>
          <p:cNvSpPr txBox="1"/>
          <p:nvPr/>
        </p:nvSpPr>
        <p:spPr>
          <a:xfrm>
            <a:off x="24656144" y="12638314"/>
            <a:ext cx="3951514" cy="1107996"/>
          </a:xfrm>
          <a:prstGeom prst="rect">
            <a:avLst/>
          </a:prstGeom>
          <a:noFill/>
        </p:spPr>
        <p:txBody>
          <a:bodyPr wrap="square" rtlCol="0">
            <a:spAutoFit/>
          </a:bodyPr>
          <a:lstStyle/>
          <a:p>
            <a:r>
              <a:rPr lang="en-IN" sz="6600" dirty="0">
                <a:solidFill>
                  <a:schemeClr val="bg1"/>
                </a:solidFill>
              </a:rPr>
              <a:t>Scan QR</a:t>
            </a:r>
          </a:p>
        </p:txBody>
      </p:sp>
    </p:spTree>
    <p:extLst>
      <p:ext uri="{BB962C8B-B14F-4D97-AF65-F5344CB8AC3E}">
        <p14:creationId xmlns:p14="http://schemas.microsoft.com/office/powerpoint/2010/main" val="3877697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994D70-027B-391D-B129-34CED3DB0AE1}"/>
              </a:ext>
            </a:extLst>
          </p:cNvPr>
          <p:cNvPicPr>
            <a:picLocks noChangeAspect="1"/>
          </p:cNvPicPr>
          <p:nvPr/>
        </p:nvPicPr>
        <p:blipFill>
          <a:blip r:embed="rId3"/>
          <a:srcRect b="5276"/>
          <a:stretch/>
        </p:blipFill>
        <p:spPr>
          <a:xfrm>
            <a:off x="1456865" y="475485"/>
            <a:ext cx="35119137" cy="18469740"/>
          </a:xfrm>
          <a:prstGeom prst="rect">
            <a:avLst/>
          </a:prstGeom>
        </p:spPr>
      </p:pic>
    </p:spTree>
    <p:extLst>
      <p:ext uri="{BB962C8B-B14F-4D97-AF65-F5344CB8AC3E}">
        <p14:creationId xmlns:p14="http://schemas.microsoft.com/office/powerpoint/2010/main" val="2981490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Google Shape;2982;g143cad7e283_0_2236">
            <a:extLst>
              <a:ext uri="{FF2B5EF4-FFF2-40B4-BE49-F238E27FC236}">
                <a16:creationId xmlns:a16="http://schemas.microsoft.com/office/drawing/2014/main" id="{C0E4DF64-B35D-71B2-3CD5-DDD22BF8C9CA}"/>
              </a:ext>
            </a:extLst>
          </p:cNvPr>
          <p:cNvGraphicFramePr/>
          <p:nvPr/>
        </p:nvGraphicFramePr>
        <p:xfrm>
          <a:off x="2514602" y="5727588"/>
          <a:ext cx="3215595" cy="12075600"/>
        </p:xfrm>
        <a:graphic>
          <a:graphicData uri="http://schemas.openxmlformats.org/drawingml/2006/table">
            <a:tbl>
              <a:tblPr>
                <a:noFill/>
              </a:tblPr>
              <a:tblGrid>
                <a:gridCol w="3215595">
                  <a:extLst>
                    <a:ext uri="{9D8B030D-6E8A-4147-A177-3AD203B41FA5}">
                      <a16:colId xmlns:a16="http://schemas.microsoft.com/office/drawing/2014/main" val="20000"/>
                    </a:ext>
                  </a:extLst>
                </a:gridCol>
              </a:tblGrid>
              <a:tr h="3018900">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endParaRPr lang="en-US" sz="3900" kern="1200">
                        <a:solidFill>
                          <a:schemeClr val="bg1"/>
                        </a:solidFill>
                        <a:latin typeface="+mn-lt"/>
                        <a:ea typeface="Trebuchet MS"/>
                        <a:cs typeface="Trebuchet MS"/>
                        <a:sym typeface="Trebuchet MS"/>
                      </a:endParaRPr>
                    </a:p>
                  </a:txBody>
                  <a:tcPr marL="365667" marR="365667" marT="365667" marB="365667"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56288420"/>
                  </a:ext>
                </a:extLst>
              </a:tr>
              <a:tr h="3018900">
                <a:tc>
                  <a:txBody>
                    <a:bodyPr/>
                    <a:lstStyle/>
                    <a:p>
                      <a:pPr marL="0" indent="0" algn="l" rtl="0" fontAlgn="base">
                        <a:spcBef>
                          <a:spcPts val="0"/>
                        </a:spcBef>
                        <a:spcAft>
                          <a:spcPts val="0"/>
                        </a:spcAft>
                        <a:buNone/>
                      </a:pPr>
                      <a:endParaRPr lang="en-US" sz="3900" kern="1200">
                        <a:solidFill>
                          <a:schemeClr val="bg1"/>
                        </a:solidFill>
                        <a:latin typeface="+mn-lt"/>
                      </a:endParaRPr>
                    </a:p>
                  </a:txBody>
                  <a:tcPr marL="365667" marR="365667" marT="365667" marB="365667"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389246310"/>
                  </a:ext>
                </a:extLst>
              </a:tr>
              <a:tr h="3018900">
                <a:tc>
                  <a:txBody>
                    <a:bodyPr/>
                    <a:lstStyle/>
                    <a:p>
                      <a:pPr marL="0" indent="0" algn="l" rtl="0" fontAlgn="base">
                        <a:spcBef>
                          <a:spcPts val="0"/>
                        </a:spcBef>
                        <a:spcAft>
                          <a:spcPts val="0"/>
                        </a:spcAft>
                        <a:buNone/>
                      </a:pPr>
                      <a:endParaRPr lang="en-US" sz="3900" kern="1200">
                        <a:solidFill>
                          <a:schemeClr val="bg1"/>
                        </a:solidFill>
                        <a:latin typeface="+mn-lt"/>
                      </a:endParaRPr>
                    </a:p>
                  </a:txBody>
                  <a:tcPr marL="365667" marR="365667" marT="365667" marB="365667"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1"/>
                  </a:ext>
                </a:extLst>
              </a:tr>
              <a:tr h="3018900">
                <a:tc>
                  <a:txBody>
                    <a:bodyPr/>
                    <a:lstStyle/>
                    <a:p>
                      <a:pPr marL="0" indent="0" algn="l" rtl="0" fontAlgn="base">
                        <a:spcBef>
                          <a:spcPts val="0"/>
                        </a:spcBef>
                        <a:spcAft>
                          <a:spcPts val="0"/>
                        </a:spcAft>
                        <a:buNone/>
                      </a:pPr>
                      <a:endParaRPr lang="en-US" sz="3900" kern="1200">
                        <a:solidFill>
                          <a:schemeClr val="bg1"/>
                        </a:solidFill>
                        <a:latin typeface="+mn-lt"/>
                      </a:endParaRPr>
                    </a:p>
                  </a:txBody>
                  <a:tcPr marL="365667" marR="365667" marT="365667" marB="365667"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1" name="Google Shape;2982;g143cad7e283_0_2236">
            <a:extLst>
              <a:ext uri="{FF2B5EF4-FFF2-40B4-BE49-F238E27FC236}">
                <a16:creationId xmlns:a16="http://schemas.microsoft.com/office/drawing/2014/main" id="{425E167D-A318-E216-C9B8-4B756E3AA86D}"/>
              </a:ext>
            </a:extLst>
          </p:cNvPr>
          <p:cNvGraphicFramePr/>
          <p:nvPr/>
        </p:nvGraphicFramePr>
        <p:xfrm>
          <a:off x="5730200" y="5727588"/>
          <a:ext cx="11426187" cy="12075600"/>
        </p:xfrm>
        <a:graphic>
          <a:graphicData uri="http://schemas.openxmlformats.org/drawingml/2006/table">
            <a:tbl>
              <a:tblPr>
                <a:noFill/>
              </a:tblPr>
              <a:tblGrid>
                <a:gridCol w="11426187">
                  <a:extLst>
                    <a:ext uri="{9D8B030D-6E8A-4147-A177-3AD203B41FA5}">
                      <a16:colId xmlns:a16="http://schemas.microsoft.com/office/drawing/2014/main" val="20000"/>
                    </a:ext>
                  </a:extLst>
                </a:gridCol>
              </a:tblGrid>
              <a:tr h="3018900">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3900" b="0" kern="1200">
                          <a:solidFill>
                            <a:schemeClr val="bg1"/>
                          </a:solidFill>
                          <a:latin typeface="+mn-lt"/>
                          <a:ea typeface="Trebuchet MS"/>
                          <a:cs typeface="Trebuchet MS"/>
                          <a:sym typeface="Trebuchet MS"/>
                        </a:rPr>
                        <a:t>Mountains of Training Data</a:t>
                      </a:r>
                    </a:p>
                  </a:txBody>
                  <a:tcPr marL="365667" marR="365667" marT="365667" marB="365667"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56288420"/>
                  </a:ext>
                </a:extLst>
              </a:tr>
              <a:tr h="3018900">
                <a:tc>
                  <a:txBody>
                    <a:bodyPr/>
                    <a:lstStyle/>
                    <a:p>
                      <a:pPr marL="0" indent="0" algn="l" rtl="0" fontAlgn="base">
                        <a:spcBef>
                          <a:spcPts val="0"/>
                        </a:spcBef>
                        <a:spcAft>
                          <a:spcPts val="0"/>
                        </a:spcAft>
                        <a:buNone/>
                      </a:pPr>
                      <a:r>
                        <a:rPr lang="en-US" sz="3900" b="0" kern="1200">
                          <a:solidFill>
                            <a:schemeClr val="bg1"/>
                          </a:solidFill>
                          <a:latin typeface="+mn-lt"/>
                        </a:rPr>
                        <a:t>Large-scale compute infrastructure for training &amp; inferencing, costing $10 M+ in just cloud costs</a:t>
                      </a:r>
                    </a:p>
                  </a:txBody>
                  <a:tcPr marL="365667" marR="365667" marT="365667" marB="365667"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389246310"/>
                  </a:ext>
                </a:extLst>
              </a:tr>
              <a:tr h="3018900">
                <a:tc>
                  <a:txBody>
                    <a:bodyPr/>
                    <a:lstStyle/>
                    <a:p>
                      <a:pPr marL="0" indent="0" algn="l" rtl="0" fontAlgn="base">
                        <a:spcBef>
                          <a:spcPts val="0"/>
                        </a:spcBef>
                        <a:spcAft>
                          <a:spcPts val="0"/>
                        </a:spcAft>
                        <a:buNone/>
                      </a:pPr>
                      <a:r>
                        <a:rPr lang="en-US" sz="3900" b="0" kern="1200">
                          <a:solidFill>
                            <a:schemeClr val="bg1"/>
                          </a:solidFill>
                          <a:latin typeface="+mn-lt"/>
                        </a:rPr>
                        <a:t>Deep technical expertise</a:t>
                      </a:r>
                    </a:p>
                  </a:txBody>
                  <a:tcPr marL="365667" marR="365667" marT="365667" marB="365667"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1"/>
                  </a:ext>
                </a:extLst>
              </a:tr>
              <a:tr h="3018900">
                <a:tc>
                  <a:txBody>
                    <a:bodyPr/>
                    <a:lstStyle/>
                    <a:p>
                      <a:pPr marL="0" indent="0" algn="l" rtl="0" fontAlgn="base">
                        <a:spcBef>
                          <a:spcPts val="0"/>
                        </a:spcBef>
                        <a:spcAft>
                          <a:spcPts val="0"/>
                        </a:spcAft>
                        <a:buNone/>
                      </a:pPr>
                      <a:r>
                        <a:rPr lang="en-US" sz="3900" b="0" kern="1200">
                          <a:solidFill>
                            <a:schemeClr val="bg1"/>
                          </a:solidFill>
                          <a:latin typeface="+mn-lt"/>
                        </a:rPr>
                        <a:t>Complex algorithms to build on large-scale infrastructure</a:t>
                      </a:r>
                    </a:p>
                  </a:txBody>
                  <a:tcPr marL="365667" marR="365667" marT="365667" marB="365667"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 name="Title 1">
            <a:extLst>
              <a:ext uri="{FF2B5EF4-FFF2-40B4-BE49-F238E27FC236}">
                <a16:creationId xmlns:a16="http://schemas.microsoft.com/office/drawing/2014/main" id="{BC54922E-4DF9-57C3-5012-7A05171EC925}"/>
              </a:ext>
            </a:extLst>
          </p:cNvPr>
          <p:cNvSpPr>
            <a:spLocks noGrp="1"/>
          </p:cNvSpPr>
          <p:nvPr>
            <p:ph type="title"/>
          </p:nvPr>
        </p:nvSpPr>
        <p:spPr/>
        <p:txBody>
          <a:bodyPr/>
          <a:lstStyle/>
          <a:p>
            <a:r>
              <a:rPr lang="en-US">
                <a:effectLst/>
              </a:rPr>
              <a:t>Building Generative AI Foundation Models</a:t>
            </a:r>
            <a:endParaRPr lang="en-US"/>
          </a:p>
        </p:txBody>
      </p:sp>
      <p:sp>
        <p:nvSpPr>
          <p:cNvPr id="12" name="Google Shape;1641;p134">
            <a:extLst>
              <a:ext uri="{FF2B5EF4-FFF2-40B4-BE49-F238E27FC236}">
                <a16:creationId xmlns:a16="http://schemas.microsoft.com/office/drawing/2014/main" id="{80283DC0-C4BB-4C10-6073-44A590A1BD52}"/>
              </a:ext>
            </a:extLst>
          </p:cNvPr>
          <p:cNvSpPr txBox="1"/>
          <p:nvPr/>
        </p:nvSpPr>
        <p:spPr>
          <a:xfrm>
            <a:off x="2514600" y="4281351"/>
            <a:ext cx="14065422" cy="923299"/>
          </a:xfrm>
          <a:prstGeom prst="rect">
            <a:avLst/>
          </a:prstGeom>
          <a:noFill/>
          <a:ln>
            <a:noFill/>
          </a:ln>
        </p:spPr>
        <p:txBody>
          <a:bodyPr spcFirstLastPara="1" wrap="square" lIns="91425" tIns="91425" rIns="91425" bIns="91425" anchor="t" anchorCtr="0">
            <a:spAutoFit/>
          </a:bodyP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r>
              <a:rPr kumimoji="0" lang="en-US" sz="4800" b="0" i="0" u="none" strike="noStrike" kern="0" cap="none" spc="0" normalizeH="0" baseline="0" noProof="0">
                <a:ln>
                  <a:noFill/>
                </a:ln>
                <a:solidFill>
                  <a:srgbClr val="76B900"/>
                </a:solidFill>
                <a:effectLst/>
                <a:uLnTx/>
                <a:uFillTx/>
                <a:latin typeface="NVIDIA Sans Medium" panose="020B0603020203020204" pitchFamily="34" charset="0"/>
                <a:ea typeface="+mn-ea"/>
                <a:cs typeface="NVIDIA Sans Medium" panose="020B0603020203020204" pitchFamily="34" charset="0"/>
                <a:sym typeface="NVIDIA Sans" panose="020B0503020203020204" pitchFamily="34" charset="0"/>
              </a:rPr>
              <a:t>Challenges of Building Foundation Models</a:t>
            </a:r>
          </a:p>
        </p:txBody>
      </p:sp>
      <p:pic>
        <p:nvPicPr>
          <p:cNvPr id="8" name="Picture 7" descr="A picture containing dark, night, night sky&#10;&#10;Description automatically generated">
            <a:extLst>
              <a:ext uri="{FF2B5EF4-FFF2-40B4-BE49-F238E27FC236}">
                <a16:creationId xmlns:a16="http://schemas.microsoft.com/office/drawing/2014/main" id="{8831D4C5-1902-FBEE-7DE6-62075B863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4511" y="9024386"/>
            <a:ext cx="2355777" cy="2355777"/>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72C9AF09-36CE-E543-CD95-607E4BF45E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866" y="15207023"/>
            <a:ext cx="2188257" cy="2188257"/>
          </a:xfrm>
          <a:prstGeom prst="rect">
            <a:avLst/>
          </a:prstGeom>
        </p:spPr>
      </p:pic>
      <p:pic>
        <p:nvPicPr>
          <p:cNvPr id="18" name="Picture 17" descr="Icon&#10;&#10;Description automatically generated">
            <a:extLst>
              <a:ext uri="{FF2B5EF4-FFF2-40B4-BE49-F238E27FC236}">
                <a16:creationId xmlns:a16="http://schemas.microsoft.com/office/drawing/2014/main" id="{8AFA2DAD-C5D7-635E-8460-C13258AB49E4}"/>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2838551" y="5968001"/>
            <a:ext cx="2533449" cy="2533449"/>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501C2B8A-16D0-1033-96CD-8AF5CEFAC1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5866" y="12205421"/>
            <a:ext cx="2188257" cy="2188257"/>
          </a:xfrm>
          <a:prstGeom prst="rect">
            <a:avLst/>
          </a:prstGeom>
        </p:spPr>
      </p:pic>
      <p:sp>
        <p:nvSpPr>
          <p:cNvPr id="10" name="Text Placeholder 9">
            <a:extLst>
              <a:ext uri="{FF2B5EF4-FFF2-40B4-BE49-F238E27FC236}">
                <a16:creationId xmlns:a16="http://schemas.microsoft.com/office/drawing/2014/main" id="{D8011512-EC46-4FC7-85A8-F96D158FE3AB}"/>
              </a:ext>
            </a:extLst>
          </p:cNvPr>
          <p:cNvSpPr>
            <a:spLocks noGrp="1"/>
          </p:cNvSpPr>
          <p:nvPr>
            <p:ph type="body" sz="quarter" idx="10"/>
          </p:nvPr>
        </p:nvSpPr>
        <p:spPr>
          <a:xfrm>
            <a:off x="2514600" y="2487617"/>
            <a:ext cx="31546800" cy="1408113"/>
          </a:xfrm>
        </p:spPr>
        <p:txBody>
          <a:bodyPr/>
          <a:lstStyle/>
          <a:p>
            <a:pPr>
              <a:spcBef>
                <a:spcPts val="2400"/>
              </a:spcBef>
              <a:spcAft>
                <a:spcPts val="2400"/>
              </a:spcAft>
            </a:pPr>
            <a:r>
              <a:rPr lang="en-US">
                <a:latin typeface="+mn-lt"/>
              </a:rPr>
              <a:t>Efficiently and quickly training models using </a:t>
            </a:r>
            <a:r>
              <a:rPr lang="en-US" err="1">
                <a:latin typeface="+mn-lt"/>
              </a:rPr>
              <a:t>NeMo</a:t>
            </a:r>
            <a:br>
              <a:rPr lang="en-US"/>
            </a:br>
            <a:endParaRPr lang="en-US">
              <a:latin typeface="+mn-lt"/>
            </a:endParaRPr>
          </a:p>
        </p:txBody>
      </p:sp>
      <p:graphicFrame>
        <p:nvGraphicFramePr>
          <p:cNvPr id="3" name="Table 61">
            <a:extLst>
              <a:ext uri="{FF2B5EF4-FFF2-40B4-BE49-F238E27FC236}">
                <a16:creationId xmlns:a16="http://schemas.microsoft.com/office/drawing/2014/main" id="{D0F8B624-0A56-EFC0-31B9-C1D072563F2D}"/>
              </a:ext>
            </a:extLst>
          </p:cNvPr>
          <p:cNvGraphicFramePr>
            <a:graphicFrameLocks noGrp="1"/>
          </p:cNvGraphicFramePr>
          <p:nvPr/>
        </p:nvGraphicFramePr>
        <p:xfrm>
          <a:off x="21034941" y="5727588"/>
          <a:ext cx="14656158" cy="12075600"/>
        </p:xfrm>
        <a:graphic>
          <a:graphicData uri="http://schemas.openxmlformats.org/drawingml/2006/table">
            <a:tbl>
              <a:tblPr firstRow="1" bandRow="1">
                <a:tableStyleId>{5C22544A-7EE6-4342-B048-85BDC9FD1C3A}</a:tableStyleId>
              </a:tblPr>
              <a:tblGrid>
                <a:gridCol w="7328079">
                  <a:extLst>
                    <a:ext uri="{9D8B030D-6E8A-4147-A177-3AD203B41FA5}">
                      <a16:colId xmlns:a16="http://schemas.microsoft.com/office/drawing/2014/main" val="995999473"/>
                    </a:ext>
                  </a:extLst>
                </a:gridCol>
                <a:gridCol w="7328079">
                  <a:extLst>
                    <a:ext uri="{9D8B030D-6E8A-4147-A177-3AD203B41FA5}">
                      <a16:colId xmlns:a16="http://schemas.microsoft.com/office/drawing/2014/main" val="2146591575"/>
                    </a:ext>
                  </a:extLst>
                </a:gridCol>
              </a:tblGrid>
              <a:tr h="6037800">
                <a:tc>
                  <a:txBody>
                    <a:bodyPr/>
                    <a:lstStyle/>
                    <a:p>
                      <a:endParaRPr lang="en-US" sz="16200"/>
                    </a:p>
                  </a:txBody>
                  <a:tcPr marL="274320" marR="274320" marT="137160" marB="1371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8E8E8"/>
                    </a:solidFill>
                  </a:tcPr>
                </a:tc>
                <a:tc>
                  <a:txBody>
                    <a:bodyPr/>
                    <a:lstStyle/>
                    <a:p>
                      <a:endParaRPr lang="en-US" sz="16200"/>
                    </a:p>
                  </a:txBody>
                  <a:tcPr marL="274320" marR="274320" marT="137160" marB="1371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8E8E8"/>
                    </a:solidFill>
                  </a:tcPr>
                </a:tc>
                <a:extLst>
                  <a:ext uri="{0D108BD9-81ED-4DB2-BD59-A6C34878D82A}">
                    <a16:rowId xmlns:a16="http://schemas.microsoft.com/office/drawing/2014/main" val="2486560382"/>
                  </a:ext>
                </a:extLst>
              </a:tr>
              <a:tr h="6037800">
                <a:tc>
                  <a:txBody>
                    <a:bodyPr/>
                    <a:lstStyle/>
                    <a:p>
                      <a:endParaRPr lang="en-US" sz="16200"/>
                    </a:p>
                  </a:txBody>
                  <a:tcPr marL="274320" marR="274320" marT="137160" marB="1371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8E8E8"/>
                    </a:solidFill>
                  </a:tcPr>
                </a:tc>
                <a:tc>
                  <a:txBody>
                    <a:bodyPr/>
                    <a:lstStyle/>
                    <a:p>
                      <a:endParaRPr lang="en-US" sz="16200"/>
                    </a:p>
                  </a:txBody>
                  <a:tcPr marL="274320" marR="274320" marT="137160" marB="137160">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8E8E8"/>
                    </a:solidFill>
                  </a:tcPr>
                </a:tc>
                <a:extLst>
                  <a:ext uri="{0D108BD9-81ED-4DB2-BD59-A6C34878D82A}">
                    <a16:rowId xmlns:a16="http://schemas.microsoft.com/office/drawing/2014/main" val="3846880378"/>
                  </a:ext>
                </a:extLst>
              </a:tr>
            </a:tbl>
          </a:graphicData>
        </a:graphic>
      </p:graphicFrame>
      <p:cxnSp>
        <p:nvCxnSpPr>
          <p:cNvPr id="4" name="Straight Arrow Connector 3">
            <a:extLst>
              <a:ext uri="{FF2B5EF4-FFF2-40B4-BE49-F238E27FC236}">
                <a16:creationId xmlns:a16="http://schemas.microsoft.com/office/drawing/2014/main" id="{C9DA192A-59AF-8EC0-8D64-06C656B650AA}"/>
              </a:ext>
            </a:extLst>
          </p:cNvPr>
          <p:cNvCxnSpPr>
            <a:cxnSpLocks/>
          </p:cNvCxnSpPr>
          <p:nvPr/>
        </p:nvCxnSpPr>
        <p:spPr>
          <a:xfrm>
            <a:off x="18077570" y="11695128"/>
            <a:ext cx="2051823"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8D05943-12E0-F97E-F183-724750165AE3}"/>
              </a:ext>
            </a:extLst>
          </p:cNvPr>
          <p:cNvSpPr txBox="1"/>
          <p:nvPr/>
        </p:nvSpPr>
        <p:spPr>
          <a:xfrm>
            <a:off x="21199446" y="16942952"/>
            <a:ext cx="6974790" cy="611706"/>
          </a:xfrm>
          <a:prstGeom prst="rect">
            <a:avLst/>
          </a:prstGeom>
          <a:noFill/>
        </p:spPr>
        <p:txBody>
          <a:bodyPr wrap="square" rtlCol="0">
            <a:spAutoFit/>
          </a:bodyPr>
          <a:lstStyle/>
          <a:p>
            <a:pPr marL="0" marR="0" lvl="0" indent="0" algn="ctr" defTabSz="2742828" rtl="0" eaLnBrk="1" fontAlgn="auto" latinLnBrk="0" hangingPunct="1">
              <a:lnSpc>
                <a:spcPct val="90000"/>
              </a:lnSpc>
              <a:spcBef>
                <a:spcPts val="0"/>
              </a:spcBef>
              <a:spcAft>
                <a:spcPts val="0"/>
              </a:spcAft>
              <a:buClrTx/>
              <a:buSzTx/>
              <a:buFontTx/>
              <a:buNone/>
              <a:tabLst/>
              <a:defRPr/>
            </a:pPr>
            <a:r>
              <a:rPr kumimoji="0" lang="en-US" sz="375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Sequence Parallelism</a:t>
            </a:r>
          </a:p>
        </p:txBody>
      </p:sp>
      <p:sp>
        <p:nvSpPr>
          <p:cNvPr id="7" name="TextBox 6">
            <a:extLst>
              <a:ext uri="{FF2B5EF4-FFF2-40B4-BE49-F238E27FC236}">
                <a16:creationId xmlns:a16="http://schemas.microsoft.com/office/drawing/2014/main" id="{35AA8821-3241-DD6A-9E76-24BB036E72A6}"/>
              </a:ext>
            </a:extLst>
          </p:cNvPr>
          <p:cNvSpPr txBox="1"/>
          <p:nvPr/>
        </p:nvSpPr>
        <p:spPr>
          <a:xfrm>
            <a:off x="28370498" y="16591097"/>
            <a:ext cx="7389681" cy="1131079"/>
          </a:xfrm>
          <a:prstGeom prst="rect">
            <a:avLst/>
          </a:prstGeom>
          <a:noFill/>
        </p:spPr>
        <p:txBody>
          <a:bodyPr wrap="square" rtlCol="0">
            <a:spAutoFit/>
          </a:bodyPr>
          <a:lstStyle/>
          <a:p>
            <a:pPr marL="0" marR="0" lvl="0" indent="0" algn="ctr" defTabSz="2742828" rtl="0" eaLnBrk="1" fontAlgn="auto" latinLnBrk="0" hangingPunct="1">
              <a:lnSpc>
                <a:spcPct val="90000"/>
              </a:lnSpc>
              <a:spcBef>
                <a:spcPts val="0"/>
              </a:spcBef>
              <a:spcAft>
                <a:spcPts val="0"/>
              </a:spcAft>
              <a:buClrTx/>
              <a:buSzTx/>
              <a:buFontTx/>
              <a:buNone/>
              <a:tabLst/>
              <a:defRPr/>
            </a:pPr>
            <a:r>
              <a:rPr kumimoji="0" lang="en-US" sz="375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Selective Activation </a:t>
            </a:r>
            <a:r>
              <a:rPr kumimoji="0" lang="en-US" sz="3750"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Recomputation</a:t>
            </a:r>
            <a:endParaRPr kumimoji="0" lang="en-US" sz="375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9" name="Google Shape;1641;p134">
            <a:extLst>
              <a:ext uri="{FF2B5EF4-FFF2-40B4-BE49-F238E27FC236}">
                <a16:creationId xmlns:a16="http://schemas.microsoft.com/office/drawing/2014/main" id="{FBBB93FA-EE61-0E59-20F7-7CBC9F1E3031}"/>
              </a:ext>
            </a:extLst>
          </p:cNvPr>
          <p:cNvSpPr txBox="1"/>
          <p:nvPr/>
        </p:nvSpPr>
        <p:spPr>
          <a:xfrm>
            <a:off x="21319668" y="4281351"/>
            <a:ext cx="14065422" cy="923299"/>
          </a:xfrm>
          <a:prstGeom prst="rect">
            <a:avLst/>
          </a:prstGeom>
          <a:noFill/>
          <a:ln>
            <a:noFill/>
          </a:ln>
        </p:spPr>
        <p:txBody>
          <a:bodyPr spcFirstLastPara="1" wrap="square" lIns="91425" tIns="91425" rIns="91425" bIns="91425" anchor="t" anchorCtr="0">
            <a:spAutoFit/>
          </a:bodyPr>
          <a:lstStyle>
            <a:defPPr>
              <a:defRPr lang="en-US"/>
            </a:defPPr>
            <a:lvl1pPr marR="0" lvl="0" indent="0" algn="ctr" defTabSz="914400" fontAlgn="auto">
              <a:lnSpc>
                <a:spcPct val="100000"/>
              </a:lnSpc>
              <a:spcBef>
                <a:spcPts val="0"/>
              </a:spcBef>
              <a:spcAft>
                <a:spcPts val="0"/>
              </a:spcAft>
              <a:buClr>
                <a:srgbClr val="000000"/>
              </a:buClr>
              <a:buSzTx/>
              <a:buFontTx/>
              <a:buNone/>
              <a:tabLst/>
              <a:defRPr kumimoji="0" sz="4800" b="0" i="0" u="none" strike="noStrike" kern="0" cap="none" spc="0" normalizeH="0" baseline="0">
                <a:ln>
                  <a:noFill/>
                </a:ln>
                <a:solidFill>
                  <a:srgbClr val="76B900"/>
                </a:solidFill>
                <a:effectLst/>
                <a:uLnTx/>
                <a:uFillTx/>
                <a:latin typeface="NVIDIA Sans Medium" panose="020B0603020203020204" pitchFamily="34" charset="0"/>
                <a:cs typeface="NVIDIA Sans Medium" panose="020B0603020203020204" pitchFamily="34" charset="0"/>
              </a:defRPr>
            </a:lvl1pPr>
          </a:lstStyle>
          <a:p>
            <a:pPr marL="0" marR="0" lvl="0" indent="0" algn="ctr" defTabSz="914310" rtl="0" eaLnBrk="1" fontAlgn="auto" latinLnBrk="0" hangingPunct="1">
              <a:lnSpc>
                <a:spcPct val="100000"/>
              </a:lnSpc>
              <a:spcBef>
                <a:spcPts val="0"/>
              </a:spcBef>
              <a:spcAft>
                <a:spcPts val="0"/>
              </a:spcAft>
              <a:buClr>
                <a:srgbClr val="000000"/>
              </a:buClr>
              <a:buSzTx/>
              <a:buFontTx/>
              <a:buNone/>
              <a:tabLst/>
              <a:defRPr/>
            </a:pPr>
            <a:r>
              <a:rPr kumimoji="0" lang="en-US" sz="4800" b="0" i="0" u="none" strike="noStrike" kern="0" cap="none" spc="0" normalizeH="0" baseline="0" noProof="0">
                <a:ln>
                  <a:noFill/>
                </a:ln>
                <a:solidFill>
                  <a:srgbClr val="76B900"/>
                </a:solidFill>
                <a:effectLst/>
                <a:uLnTx/>
                <a:uFillTx/>
                <a:latin typeface="NVIDIA Sans Medium" panose="020B0603020203020204" pitchFamily="34" charset="0"/>
                <a:ea typeface="+mn-ea"/>
                <a:cs typeface="NVIDIA Sans Medium" panose="020B0603020203020204" pitchFamily="34" charset="0"/>
                <a:sym typeface="NVIDIA Sans" panose="020B0503020203020204" pitchFamily="34" charset="0"/>
              </a:rPr>
              <a:t>Accelerated Training With </a:t>
            </a:r>
            <a:r>
              <a:rPr kumimoji="0" lang="en-US" sz="4800" b="0" i="0" u="none" strike="noStrike" kern="0" cap="none" spc="0" normalizeH="0" baseline="0" noProof="0" err="1">
                <a:ln>
                  <a:noFill/>
                </a:ln>
                <a:solidFill>
                  <a:srgbClr val="76B900"/>
                </a:solidFill>
                <a:effectLst/>
                <a:uLnTx/>
                <a:uFillTx/>
                <a:latin typeface="NVIDIA Sans Medium" panose="020B0603020203020204" pitchFamily="34" charset="0"/>
                <a:ea typeface="+mn-ea"/>
                <a:cs typeface="NVIDIA Sans Medium" panose="020B0603020203020204" pitchFamily="34" charset="0"/>
                <a:sym typeface="NVIDIA Sans" panose="020B0503020203020204" pitchFamily="34" charset="0"/>
              </a:rPr>
              <a:t>NeMo</a:t>
            </a:r>
            <a:endParaRPr kumimoji="0" lang="en-US" sz="4800" b="0" i="0" u="none" strike="noStrike" kern="0" cap="none" spc="0" normalizeH="0" baseline="0" noProof="0">
              <a:ln>
                <a:noFill/>
              </a:ln>
              <a:solidFill>
                <a:srgbClr val="76B900"/>
              </a:solidFill>
              <a:effectLst/>
              <a:uLnTx/>
              <a:uFillTx/>
              <a:latin typeface="NVIDIA Sans Medium" panose="020B0603020203020204" pitchFamily="34" charset="0"/>
              <a:ea typeface="+mn-ea"/>
              <a:cs typeface="NVIDIA Sans Medium" panose="020B0603020203020204" pitchFamily="34" charset="0"/>
              <a:sym typeface="NVIDIA Sans" panose="020B0503020203020204" pitchFamily="34" charset="0"/>
            </a:endParaRPr>
          </a:p>
        </p:txBody>
      </p:sp>
      <p:sp>
        <p:nvSpPr>
          <p:cNvPr id="11" name="TextBox 10">
            <a:extLst>
              <a:ext uri="{FF2B5EF4-FFF2-40B4-BE49-F238E27FC236}">
                <a16:creationId xmlns:a16="http://schemas.microsoft.com/office/drawing/2014/main" id="{71941D2B-8394-B8E9-16BE-D449DC3CF347}"/>
              </a:ext>
            </a:extLst>
          </p:cNvPr>
          <p:cNvSpPr txBox="1"/>
          <p:nvPr/>
        </p:nvSpPr>
        <p:spPr>
          <a:xfrm>
            <a:off x="21034943" y="5966649"/>
            <a:ext cx="7237425" cy="611706"/>
          </a:xfrm>
          <a:prstGeom prst="rect">
            <a:avLst/>
          </a:prstGeom>
          <a:noFill/>
        </p:spPr>
        <p:txBody>
          <a:bodyPr wrap="square" rtlCol="0">
            <a:spAutoFit/>
          </a:bodyPr>
          <a:lstStyle/>
          <a:p>
            <a:pPr marL="0" marR="0" lvl="0" indent="0" algn="ctr" defTabSz="2742828" rtl="0" eaLnBrk="1" fontAlgn="auto" latinLnBrk="0" hangingPunct="1">
              <a:lnSpc>
                <a:spcPct val="90000"/>
              </a:lnSpc>
              <a:spcBef>
                <a:spcPts val="0"/>
              </a:spcBef>
              <a:spcAft>
                <a:spcPts val="0"/>
              </a:spcAft>
              <a:buClrTx/>
              <a:buSzTx/>
              <a:buFontTx/>
              <a:buNone/>
              <a:tabLst/>
              <a:defRPr/>
            </a:pPr>
            <a:r>
              <a:rPr kumimoji="0" lang="en-US" sz="3750" b="1" i="0" u="none" strike="noStrike" kern="1200" cap="none" spc="0" normalizeH="0" baseline="0" noProof="0">
                <a:ln>
                  <a:noFill/>
                </a:ln>
                <a:solidFill>
                  <a:srgbClr val="76B900"/>
                </a:solidFill>
                <a:effectLst/>
                <a:uLnTx/>
                <a:uFillTx/>
                <a:latin typeface="NVIDIA Sans" panose="020B0503020203020204" pitchFamily="34" charset="0"/>
                <a:ea typeface="+mn-ea"/>
                <a:cs typeface="NVIDIA Sans" panose="020B0503020203020204" pitchFamily="34" charset="0"/>
              </a:rPr>
              <a:t>Data Curation Tool</a:t>
            </a:r>
          </a:p>
        </p:txBody>
      </p:sp>
      <p:sp>
        <p:nvSpPr>
          <p:cNvPr id="13" name="TextBox 12">
            <a:extLst>
              <a:ext uri="{FF2B5EF4-FFF2-40B4-BE49-F238E27FC236}">
                <a16:creationId xmlns:a16="http://schemas.microsoft.com/office/drawing/2014/main" id="{3C2D1D4A-A5C0-C6EB-B00D-749CB13282E3}"/>
              </a:ext>
            </a:extLst>
          </p:cNvPr>
          <p:cNvSpPr txBox="1"/>
          <p:nvPr/>
        </p:nvSpPr>
        <p:spPr>
          <a:xfrm>
            <a:off x="28272371" y="5967999"/>
            <a:ext cx="7389681" cy="611706"/>
          </a:xfrm>
          <a:prstGeom prst="rect">
            <a:avLst/>
          </a:prstGeom>
          <a:noFill/>
        </p:spPr>
        <p:txBody>
          <a:bodyPr wrap="square" rtlCol="0">
            <a:spAutoFit/>
          </a:bodyPr>
          <a:lstStyle/>
          <a:p>
            <a:pPr marL="0" marR="0" lvl="0" indent="0" algn="ctr" defTabSz="2742828" rtl="0" eaLnBrk="1" fontAlgn="auto" latinLnBrk="0" hangingPunct="1">
              <a:lnSpc>
                <a:spcPct val="90000"/>
              </a:lnSpc>
              <a:spcBef>
                <a:spcPts val="0"/>
              </a:spcBef>
              <a:spcAft>
                <a:spcPts val="0"/>
              </a:spcAft>
              <a:buClrTx/>
              <a:buSzTx/>
              <a:buFontTx/>
              <a:buNone/>
              <a:tabLst/>
              <a:defRPr/>
            </a:pPr>
            <a:r>
              <a:rPr kumimoji="0" lang="en-US" sz="3750" b="1" i="0" u="none" strike="noStrike" kern="1200" cap="none" spc="0" normalizeH="0" baseline="0" noProof="0">
                <a:ln>
                  <a:noFill/>
                </a:ln>
                <a:solidFill>
                  <a:srgbClr val="76B900"/>
                </a:solidFill>
                <a:effectLst/>
                <a:uLnTx/>
                <a:uFillTx/>
                <a:latin typeface="NVIDIA Sans" panose="020B0503020203020204" pitchFamily="34" charset="0"/>
                <a:ea typeface="+mn-ea"/>
                <a:cs typeface="NVIDIA Sans" panose="020B0503020203020204" pitchFamily="34" charset="0"/>
              </a:rPr>
              <a:t>Accelerated Training</a:t>
            </a:r>
          </a:p>
        </p:txBody>
      </p:sp>
      <p:sp>
        <p:nvSpPr>
          <p:cNvPr id="14" name="TextBox 13">
            <a:extLst>
              <a:ext uri="{FF2B5EF4-FFF2-40B4-BE49-F238E27FC236}">
                <a16:creationId xmlns:a16="http://schemas.microsoft.com/office/drawing/2014/main" id="{F3BEDCC4-229B-48BD-CC7B-9D5865259552}"/>
              </a:ext>
            </a:extLst>
          </p:cNvPr>
          <p:cNvSpPr txBox="1"/>
          <p:nvPr/>
        </p:nvSpPr>
        <p:spPr>
          <a:xfrm>
            <a:off x="21091925" y="12137271"/>
            <a:ext cx="7237425" cy="611706"/>
          </a:xfrm>
          <a:prstGeom prst="rect">
            <a:avLst/>
          </a:prstGeom>
          <a:noFill/>
        </p:spPr>
        <p:txBody>
          <a:bodyPr wrap="square" rtlCol="0">
            <a:spAutoFit/>
          </a:bodyPr>
          <a:lstStyle/>
          <a:p>
            <a:pPr marL="0" marR="0" lvl="0" indent="0" algn="ctr" defTabSz="2742828" rtl="0" eaLnBrk="1" fontAlgn="auto" latinLnBrk="0" hangingPunct="1">
              <a:lnSpc>
                <a:spcPct val="90000"/>
              </a:lnSpc>
              <a:spcBef>
                <a:spcPts val="0"/>
              </a:spcBef>
              <a:spcAft>
                <a:spcPts val="0"/>
              </a:spcAft>
              <a:buClrTx/>
              <a:buSzTx/>
              <a:buFontTx/>
              <a:buNone/>
              <a:tabLst/>
              <a:defRPr/>
            </a:pPr>
            <a:r>
              <a:rPr kumimoji="0" lang="en-US" sz="3750" b="1" i="0" u="none" strike="noStrike" kern="1200" cap="none" spc="0" normalizeH="0" baseline="0" noProof="0">
                <a:ln>
                  <a:noFill/>
                </a:ln>
                <a:solidFill>
                  <a:srgbClr val="76B900"/>
                </a:solidFill>
                <a:effectLst/>
                <a:uLnTx/>
                <a:uFillTx/>
                <a:latin typeface="NVIDIA Sans" panose="020B0503020203020204" pitchFamily="34" charset="0"/>
                <a:ea typeface="+mn-ea"/>
                <a:cs typeface="NVIDIA Sans" panose="020B0503020203020204" pitchFamily="34" charset="0"/>
              </a:rPr>
              <a:t>Accelerated Training</a:t>
            </a:r>
          </a:p>
        </p:txBody>
      </p:sp>
      <p:sp>
        <p:nvSpPr>
          <p:cNvPr id="15" name="TextBox 14">
            <a:extLst>
              <a:ext uri="{FF2B5EF4-FFF2-40B4-BE49-F238E27FC236}">
                <a16:creationId xmlns:a16="http://schemas.microsoft.com/office/drawing/2014/main" id="{725437A7-0851-F015-B7F7-31334EC7D77D}"/>
              </a:ext>
            </a:extLst>
          </p:cNvPr>
          <p:cNvSpPr txBox="1"/>
          <p:nvPr/>
        </p:nvSpPr>
        <p:spPr>
          <a:xfrm>
            <a:off x="28352381" y="12132768"/>
            <a:ext cx="7190451" cy="611706"/>
          </a:xfrm>
          <a:prstGeom prst="rect">
            <a:avLst/>
          </a:prstGeom>
          <a:noFill/>
        </p:spPr>
        <p:txBody>
          <a:bodyPr wrap="square" rtlCol="0">
            <a:spAutoFit/>
          </a:bodyPr>
          <a:lstStyle/>
          <a:p>
            <a:pPr marL="0" marR="0" lvl="0" indent="0" algn="ctr" defTabSz="2742828" rtl="0" eaLnBrk="1" fontAlgn="auto" latinLnBrk="0" hangingPunct="1">
              <a:lnSpc>
                <a:spcPct val="90000"/>
              </a:lnSpc>
              <a:spcBef>
                <a:spcPts val="0"/>
              </a:spcBef>
              <a:spcAft>
                <a:spcPts val="0"/>
              </a:spcAft>
              <a:buClrTx/>
              <a:buSzTx/>
              <a:buFontTx/>
              <a:buNone/>
              <a:tabLst/>
              <a:defRPr/>
            </a:pPr>
            <a:r>
              <a:rPr kumimoji="0" lang="en-US" sz="3750" b="1" i="0" u="none" strike="noStrike" kern="1200" cap="none" spc="0" normalizeH="0" baseline="0" noProof="0">
                <a:ln>
                  <a:noFill/>
                </a:ln>
                <a:solidFill>
                  <a:srgbClr val="76B900"/>
                </a:solidFill>
                <a:effectLst/>
                <a:uLnTx/>
                <a:uFillTx/>
                <a:latin typeface="NVIDIA Sans" panose="020B0503020203020204" pitchFamily="34" charset="0"/>
                <a:ea typeface="+mn-ea"/>
                <a:cs typeface="NVIDIA Sans" panose="020B0503020203020204" pitchFamily="34" charset="0"/>
              </a:rPr>
              <a:t>Accelerated Training</a:t>
            </a:r>
          </a:p>
        </p:txBody>
      </p:sp>
      <p:pic>
        <p:nvPicPr>
          <p:cNvPr id="16" name="Picture 15" descr="State-of-the-art training techniques unique to NeMo Megatron">
            <a:extLst>
              <a:ext uri="{FF2B5EF4-FFF2-40B4-BE49-F238E27FC236}">
                <a16:creationId xmlns:a16="http://schemas.microsoft.com/office/drawing/2014/main" id="{4F43F0A9-C5E7-FFB1-F405-E36EC4F6C71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98" t="63885" r="53236" b="7704"/>
          <a:stretch/>
        </p:blipFill>
        <p:spPr bwMode="auto">
          <a:xfrm>
            <a:off x="21494732" y="13806293"/>
            <a:ext cx="6055215" cy="22263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State-of-the-art training techniques unique to NeMo Megatron">
            <a:extLst>
              <a:ext uri="{FF2B5EF4-FFF2-40B4-BE49-F238E27FC236}">
                <a16:creationId xmlns:a16="http://schemas.microsoft.com/office/drawing/2014/main" id="{3795CDC7-28FB-D4F1-33D7-F188AF3A28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5369" t="12382" r="3098" b="57961"/>
          <a:stretch/>
        </p:blipFill>
        <p:spPr bwMode="auto">
          <a:xfrm>
            <a:off x="29300834" y="7721610"/>
            <a:ext cx="5332755" cy="214195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E12E495-E6CE-090E-AC23-B63D4F832987}"/>
              </a:ext>
            </a:extLst>
          </p:cNvPr>
          <p:cNvSpPr txBox="1"/>
          <p:nvPr/>
        </p:nvSpPr>
        <p:spPr>
          <a:xfrm>
            <a:off x="28585368" y="10991870"/>
            <a:ext cx="6917802" cy="611706"/>
          </a:xfrm>
          <a:prstGeom prst="rect">
            <a:avLst/>
          </a:prstGeom>
          <a:noFill/>
        </p:spPr>
        <p:txBody>
          <a:bodyPr wrap="square" rtlCol="0">
            <a:spAutoFit/>
          </a:bodyPr>
          <a:lstStyle/>
          <a:p>
            <a:pPr marL="0" marR="0" lvl="0" indent="0" algn="ctr" defTabSz="2742828" rtl="0" eaLnBrk="1" fontAlgn="auto" latinLnBrk="0" hangingPunct="1">
              <a:lnSpc>
                <a:spcPct val="90000"/>
              </a:lnSpc>
              <a:spcBef>
                <a:spcPts val="0"/>
              </a:spcBef>
              <a:spcAft>
                <a:spcPts val="0"/>
              </a:spcAft>
              <a:buClrTx/>
              <a:buSzTx/>
              <a:buFontTx/>
              <a:buNone/>
              <a:tabLst/>
              <a:defRPr/>
            </a:pPr>
            <a:r>
              <a:rPr kumimoji="0" lang="en-US" sz="375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Tensor &amp; Pipeline Parallelism</a:t>
            </a:r>
          </a:p>
        </p:txBody>
      </p:sp>
      <p:pic>
        <p:nvPicPr>
          <p:cNvPr id="23" name="Picture 22" descr="State-of-the-art training techniques unique to NeMo Megatron">
            <a:extLst>
              <a:ext uri="{FF2B5EF4-FFF2-40B4-BE49-F238E27FC236}">
                <a16:creationId xmlns:a16="http://schemas.microsoft.com/office/drawing/2014/main" id="{97ED00D5-6E60-A8A1-7B54-7BA9AEBB9F2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402" t="67885" r="2651" b="3537"/>
          <a:stretch/>
        </p:blipFill>
        <p:spPr bwMode="auto">
          <a:xfrm>
            <a:off x="28919999" y="13800857"/>
            <a:ext cx="6055215" cy="221487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5BC306E2-5552-C472-EA57-165274B234C1}"/>
              </a:ext>
            </a:extLst>
          </p:cNvPr>
          <p:cNvGrpSpPr/>
          <p:nvPr/>
        </p:nvGrpSpPr>
        <p:grpSpPr>
          <a:xfrm>
            <a:off x="21569442" y="7625100"/>
            <a:ext cx="5980500" cy="3148932"/>
            <a:chOff x="987847" y="1297284"/>
            <a:chExt cx="3991810" cy="3722948"/>
          </a:xfrm>
        </p:grpSpPr>
        <p:sp>
          <p:nvSpPr>
            <p:cNvPr id="25" name="Cloud 24">
              <a:extLst>
                <a:ext uri="{FF2B5EF4-FFF2-40B4-BE49-F238E27FC236}">
                  <a16:creationId xmlns:a16="http://schemas.microsoft.com/office/drawing/2014/main" id="{54E96490-1D8C-4AAB-966B-BFC4208C2951}"/>
                </a:ext>
              </a:extLst>
            </p:cNvPr>
            <p:cNvSpPr/>
            <p:nvPr/>
          </p:nvSpPr>
          <p:spPr>
            <a:xfrm>
              <a:off x="987847" y="1297284"/>
              <a:ext cx="1839686" cy="1132114"/>
            </a:xfrm>
            <a:prstGeom prst="cloud">
              <a:avLst/>
            </a:prstGeom>
            <a:solidFill>
              <a:schemeClr val="tx2"/>
            </a:solidFill>
            <a:ln w="25400" cap="flat" cmpd="sng" algn="ctr">
              <a:noFill/>
              <a:prstDash val="solid"/>
            </a:ln>
            <a:effectLst/>
          </p:spPr>
          <p:txBody>
            <a:bodyPr rtlCol="0" anchor="ctr"/>
            <a:lstStyle/>
            <a:p>
              <a:pPr marL="0" marR="0" lvl="0" indent="0" algn="ctr" defTabSz="457110" rtl="0" eaLnBrk="1" fontAlgn="auto" latinLnBrk="0" hangingPunct="1">
                <a:lnSpc>
                  <a:spcPct val="90000"/>
                </a:lnSpc>
                <a:spcBef>
                  <a:spcPts val="0"/>
                </a:spcBef>
                <a:spcAft>
                  <a:spcPts val="0"/>
                </a:spcAft>
                <a:buClrTx/>
                <a:buSzTx/>
                <a:buFontTx/>
                <a:buNone/>
                <a:tabLst/>
                <a:defRPr/>
              </a:pPr>
              <a:r>
                <a:rPr kumimoji="0" lang="en-US" sz="2100" b="0" i="0" u="none" strike="noStrike" kern="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L</a:t>
              </a:r>
              <a:r>
                <a:rPr kumimoji="0" lang="en-US" sz="2100" b="0" i="0" u="none" strike="noStrike" kern="0" cap="none" spc="0" normalizeH="0" baseline="0" noProof="0" err="1">
                  <a:ln>
                    <a:noFill/>
                  </a:ln>
                  <a:solidFill>
                    <a:srgbClr val="FFFFFF"/>
                  </a:solidFill>
                  <a:effectLst/>
                  <a:uLnTx/>
                  <a:uFillTx/>
                  <a:latin typeface="NVIDIA Sans" panose="020B0503020203020204" pitchFamily="34" charset="0"/>
                  <a:ea typeface="+mn-ea"/>
                  <a:cs typeface="NVIDIA Sans" panose="020B0503020203020204" pitchFamily="34" charset="0"/>
                </a:rPr>
                <a:t>arge</a:t>
              </a:r>
              <a:r>
                <a:rPr kumimoji="0" lang="en-US" sz="2100" b="0" i="0" u="none" strike="noStrike" kern="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 Datasets</a:t>
              </a:r>
            </a:p>
          </p:txBody>
        </p:sp>
        <p:sp>
          <p:nvSpPr>
            <p:cNvPr id="26" name="Rounded Rectangle 25">
              <a:extLst>
                <a:ext uri="{FF2B5EF4-FFF2-40B4-BE49-F238E27FC236}">
                  <a16:creationId xmlns:a16="http://schemas.microsoft.com/office/drawing/2014/main" id="{6DDA332A-0574-C5C8-93BF-A6C4CB08706B}"/>
                </a:ext>
              </a:extLst>
            </p:cNvPr>
            <p:cNvSpPr/>
            <p:nvPr/>
          </p:nvSpPr>
          <p:spPr>
            <a:xfrm>
              <a:off x="1058605" y="2867349"/>
              <a:ext cx="1698171" cy="725230"/>
            </a:xfrm>
            <a:prstGeom prst="roundRect">
              <a:avLst/>
            </a:prstGeom>
            <a:solidFill>
              <a:schemeClr val="tx2"/>
            </a:solidFill>
            <a:ln w="25400" cap="flat" cmpd="sng" algn="ctr">
              <a:noFill/>
              <a:prstDash val="solid"/>
            </a:ln>
            <a:effectLst/>
          </p:spPr>
          <p:txBody>
            <a:bodyPr rtlCol="0" anchor="ctr"/>
            <a:lstStyle/>
            <a:p>
              <a:pPr marL="0" marR="0" lvl="0" indent="0" algn="ctr" defTabSz="457110" rtl="0" eaLnBrk="1" fontAlgn="auto" latinLnBrk="0" hangingPunct="1">
                <a:lnSpc>
                  <a:spcPct val="90000"/>
                </a:lnSpc>
                <a:spcBef>
                  <a:spcPts val="0"/>
                </a:spcBef>
                <a:spcAft>
                  <a:spcPts val="0"/>
                </a:spcAft>
                <a:buClrTx/>
                <a:buSzTx/>
                <a:buFontTx/>
                <a:buNone/>
                <a:tabLst/>
                <a:defRPr/>
              </a:pPr>
              <a:r>
                <a:rPr kumimoji="0" lang="en-US" sz="2100" b="0" i="0" u="none" strike="noStrike" kern="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Extract Language</a:t>
              </a:r>
            </a:p>
          </p:txBody>
        </p:sp>
        <p:sp>
          <p:nvSpPr>
            <p:cNvPr id="27" name="Rounded Rectangle 26">
              <a:extLst>
                <a:ext uri="{FF2B5EF4-FFF2-40B4-BE49-F238E27FC236}">
                  <a16:creationId xmlns:a16="http://schemas.microsoft.com/office/drawing/2014/main" id="{77E00FB8-37AC-DC49-05A9-D745B2D3BA4D}"/>
                </a:ext>
              </a:extLst>
            </p:cNvPr>
            <p:cNvSpPr/>
            <p:nvPr/>
          </p:nvSpPr>
          <p:spPr>
            <a:xfrm>
              <a:off x="1058605" y="4295002"/>
              <a:ext cx="1698171" cy="725230"/>
            </a:xfrm>
            <a:prstGeom prst="roundRect">
              <a:avLst/>
            </a:prstGeom>
            <a:solidFill>
              <a:schemeClr val="tx2"/>
            </a:solidFill>
            <a:ln w="25400" cap="flat" cmpd="sng" algn="ctr">
              <a:noFill/>
              <a:prstDash val="solid"/>
            </a:ln>
            <a:effectLst/>
          </p:spPr>
          <p:txBody>
            <a:bodyPr rtlCol="0" anchor="ctr"/>
            <a:lstStyle/>
            <a:p>
              <a:pPr marL="0" marR="0" lvl="0" indent="0" algn="ctr" defTabSz="457110" rtl="0" eaLnBrk="1" fontAlgn="auto" latinLnBrk="0" hangingPunct="1">
                <a:lnSpc>
                  <a:spcPct val="90000"/>
                </a:lnSpc>
                <a:spcBef>
                  <a:spcPts val="0"/>
                </a:spcBef>
                <a:spcAft>
                  <a:spcPts val="0"/>
                </a:spcAft>
                <a:buClrTx/>
                <a:buSzTx/>
                <a:buFontTx/>
                <a:buNone/>
                <a:tabLst/>
                <a:defRPr/>
              </a:pPr>
              <a:r>
                <a:rPr kumimoji="0" lang="en-US" sz="2100" b="0" i="0" u="none" strike="noStrike" kern="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Filtering</a:t>
              </a:r>
            </a:p>
          </p:txBody>
        </p:sp>
        <p:sp>
          <p:nvSpPr>
            <p:cNvPr id="28" name="Rounded Rectangle 27">
              <a:extLst>
                <a:ext uri="{FF2B5EF4-FFF2-40B4-BE49-F238E27FC236}">
                  <a16:creationId xmlns:a16="http://schemas.microsoft.com/office/drawing/2014/main" id="{F490DB56-C0A6-64F0-0E0B-9CFDE108464C}"/>
                </a:ext>
              </a:extLst>
            </p:cNvPr>
            <p:cNvSpPr/>
            <p:nvPr/>
          </p:nvSpPr>
          <p:spPr>
            <a:xfrm>
              <a:off x="3281486" y="1297284"/>
              <a:ext cx="1698171" cy="725230"/>
            </a:xfrm>
            <a:prstGeom prst="roundRect">
              <a:avLst/>
            </a:prstGeom>
            <a:solidFill>
              <a:schemeClr val="tx2"/>
            </a:solidFill>
            <a:ln w="25400" cap="flat" cmpd="sng" algn="ctr">
              <a:noFill/>
              <a:prstDash val="solid"/>
            </a:ln>
            <a:effectLst/>
          </p:spPr>
          <p:txBody>
            <a:bodyPr rtlCol="0" anchor="ctr"/>
            <a:lstStyle/>
            <a:p>
              <a:pPr marL="0" marR="0" lvl="0" indent="0" algn="ctr" defTabSz="457110" rtl="0" eaLnBrk="1" fontAlgn="auto" latinLnBrk="0" hangingPunct="1">
                <a:lnSpc>
                  <a:spcPct val="90000"/>
                </a:lnSpc>
                <a:spcBef>
                  <a:spcPts val="0"/>
                </a:spcBef>
                <a:spcAft>
                  <a:spcPts val="0"/>
                </a:spcAft>
                <a:buClrTx/>
                <a:buSzTx/>
                <a:buFontTx/>
                <a:buNone/>
                <a:tabLst/>
                <a:defRPr/>
              </a:pPr>
              <a:r>
                <a:rPr kumimoji="0" lang="en-US" sz="2100" b="0" i="0" u="none" strike="noStrike" kern="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Deduplication</a:t>
              </a:r>
            </a:p>
          </p:txBody>
        </p:sp>
        <p:sp>
          <p:nvSpPr>
            <p:cNvPr id="29" name="Rounded Rectangle 28">
              <a:extLst>
                <a:ext uri="{FF2B5EF4-FFF2-40B4-BE49-F238E27FC236}">
                  <a16:creationId xmlns:a16="http://schemas.microsoft.com/office/drawing/2014/main" id="{5773B7E2-CD25-944C-88A4-003E1E30669C}"/>
                </a:ext>
              </a:extLst>
            </p:cNvPr>
            <p:cNvSpPr/>
            <p:nvPr/>
          </p:nvSpPr>
          <p:spPr>
            <a:xfrm>
              <a:off x="3281486" y="2872136"/>
              <a:ext cx="1698171" cy="725230"/>
            </a:xfrm>
            <a:prstGeom prst="roundRect">
              <a:avLst/>
            </a:prstGeom>
            <a:solidFill>
              <a:schemeClr val="tx2"/>
            </a:solidFill>
            <a:ln w="25400" cap="flat" cmpd="sng" algn="ctr">
              <a:noFill/>
              <a:prstDash val="solid"/>
            </a:ln>
            <a:effectLst/>
          </p:spPr>
          <p:txBody>
            <a:bodyPr rtlCol="0" anchor="ctr"/>
            <a:lstStyle/>
            <a:p>
              <a:pPr marL="0" marR="0" lvl="0" indent="0" algn="ctr" defTabSz="457110" rtl="0" eaLnBrk="1" fontAlgn="auto" latinLnBrk="0" hangingPunct="1">
                <a:lnSpc>
                  <a:spcPct val="90000"/>
                </a:lnSpc>
                <a:spcBef>
                  <a:spcPts val="0"/>
                </a:spcBef>
                <a:spcAft>
                  <a:spcPts val="0"/>
                </a:spcAft>
                <a:buClrTx/>
                <a:buSzTx/>
                <a:buFontTx/>
                <a:buNone/>
                <a:tabLst/>
                <a:defRPr/>
              </a:pPr>
              <a:r>
                <a:rPr kumimoji="0" lang="en-US" sz="2100" b="0" i="0" u="none" strike="noStrike" kern="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Blending</a:t>
              </a:r>
            </a:p>
          </p:txBody>
        </p:sp>
        <p:sp>
          <p:nvSpPr>
            <p:cNvPr id="30" name="Round Diagonal Corner Rectangle 29">
              <a:extLst>
                <a:ext uri="{FF2B5EF4-FFF2-40B4-BE49-F238E27FC236}">
                  <a16:creationId xmlns:a16="http://schemas.microsoft.com/office/drawing/2014/main" id="{33B1D95C-78A7-5E11-2FBE-274A79C3343A}"/>
                </a:ext>
              </a:extLst>
            </p:cNvPr>
            <p:cNvSpPr/>
            <p:nvPr/>
          </p:nvSpPr>
          <p:spPr>
            <a:xfrm>
              <a:off x="3281486" y="4295002"/>
              <a:ext cx="1698171" cy="725230"/>
            </a:xfrm>
            <a:prstGeom prst="round2DiagRect">
              <a:avLst/>
            </a:prstGeom>
            <a:solidFill>
              <a:schemeClr val="tx2"/>
            </a:solidFill>
            <a:ln w="25400" cap="flat" cmpd="sng" algn="ctr">
              <a:noFill/>
              <a:prstDash val="solid"/>
            </a:ln>
            <a:effectLst/>
          </p:spPr>
          <p:txBody>
            <a:bodyPr rtlCol="0" anchor="ctr"/>
            <a:lstStyle/>
            <a:p>
              <a:pPr marL="0" marR="0" lvl="0" indent="0" algn="ctr" defTabSz="457110" rtl="0" eaLnBrk="1" fontAlgn="auto" latinLnBrk="0" hangingPunct="1">
                <a:lnSpc>
                  <a:spcPct val="90000"/>
                </a:lnSpc>
                <a:spcBef>
                  <a:spcPts val="0"/>
                </a:spcBef>
                <a:spcAft>
                  <a:spcPts val="0"/>
                </a:spcAft>
                <a:buClrTx/>
                <a:buSzTx/>
                <a:buFontTx/>
                <a:buNone/>
                <a:tabLst/>
                <a:defRPr/>
              </a:pPr>
              <a:r>
                <a:rPr kumimoji="0" lang="en-US" sz="2100" b="0" i="0" u="none" strike="noStrike" kern="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Curated Dataset</a:t>
              </a:r>
            </a:p>
          </p:txBody>
        </p:sp>
        <p:cxnSp>
          <p:nvCxnSpPr>
            <p:cNvPr id="31" name="Straight Arrow Connector 30">
              <a:extLst>
                <a:ext uri="{FF2B5EF4-FFF2-40B4-BE49-F238E27FC236}">
                  <a16:creationId xmlns:a16="http://schemas.microsoft.com/office/drawing/2014/main" id="{75BE0D4D-1954-D1FC-55D4-17B28C48227C}"/>
                </a:ext>
              </a:extLst>
            </p:cNvPr>
            <p:cNvCxnSpPr>
              <a:cxnSpLocks/>
              <a:stCxn id="25" idx="1"/>
              <a:endCxn id="26" idx="0"/>
            </p:cNvCxnSpPr>
            <p:nvPr/>
          </p:nvCxnSpPr>
          <p:spPr>
            <a:xfrm>
              <a:off x="1907690" y="2428193"/>
              <a:ext cx="0" cy="439156"/>
            </a:xfrm>
            <a:prstGeom prst="straightConnector1">
              <a:avLst/>
            </a:prstGeom>
            <a:noFill/>
            <a:ln w="12700" cap="flat" cmpd="sng" algn="ctr">
              <a:solidFill>
                <a:srgbClr val="000000"/>
              </a:solidFill>
              <a:prstDash val="solid"/>
              <a:tailEnd type="triangle"/>
            </a:ln>
            <a:effectLst/>
          </p:spPr>
        </p:cxnSp>
        <p:cxnSp>
          <p:nvCxnSpPr>
            <p:cNvPr id="32" name="Straight Arrow Connector 31">
              <a:extLst>
                <a:ext uri="{FF2B5EF4-FFF2-40B4-BE49-F238E27FC236}">
                  <a16:creationId xmlns:a16="http://schemas.microsoft.com/office/drawing/2014/main" id="{98B3D968-0BC3-9BD1-E556-0CE6AD6746D5}"/>
                </a:ext>
              </a:extLst>
            </p:cNvPr>
            <p:cNvCxnSpPr>
              <a:cxnSpLocks/>
              <a:stCxn id="26" idx="2"/>
              <a:endCxn id="27" idx="0"/>
            </p:cNvCxnSpPr>
            <p:nvPr/>
          </p:nvCxnSpPr>
          <p:spPr>
            <a:xfrm>
              <a:off x="1907690" y="3592580"/>
              <a:ext cx="0" cy="702422"/>
            </a:xfrm>
            <a:prstGeom prst="straightConnector1">
              <a:avLst/>
            </a:prstGeom>
            <a:noFill/>
            <a:ln w="12700" cap="flat" cmpd="sng" algn="ctr">
              <a:solidFill>
                <a:srgbClr val="000000"/>
              </a:solidFill>
              <a:prstDash val="solid"/>
              <a:tailEnd type="triangle"/>
            </a:ln>
            <a:effectLst/>
          </p:spPr>
        </p:cxnSp>
        <p:cxnSp>
          <p:nvCxnSpPr>
            <p:cNvPr id="33" name="Straight Arrow Connector 32">
              <a:extLst>
                <a:ext uri="{FF2B5EF4-FFF2-40B4-BE49-F238E27FC236}">
                  <a16:creationId xmlns:a16="http://schemas.microsoft.com/office/drawing/2014/main" id="{DAE3B2DB-B8A2-EC3A-2E75-FA574AD976CE}"/>
                </a:ext>
              </a:extLst>
            </p:cNvPr>
            <p:cNvCxnSpPr>
              <a:cxnSpLocks/>
              <a:stCxn id="28" idx="2"/>
              <a:endCxn id="29" idx="0"/>
            </p:cNvCxnSpPr>
            <p:nvPr/>
          </p:nvCxnSpPr>
          <p:spPr>
            <a:xfrm>
              <a:off x="4130571" y="2022514"/>
              <a:ext cx="0" cy="849622"/>
            </a:xfrm>
            <a:prstGeom prst="straightConnector1">
              <a:avLst/>
            </a:prstGeom>
            <a:noFill/>
            <a:ln w="12700" cap="flat" cmpd="sng" algn="ctr">
              <a:solidFill>
                <a:srgbClr val="000000"/>
              </a:solidFill>
              <a:prstDash val="solid"/>
              <a:tailEnd type="triangle"/>
            </a:ln>
            <a:effectLst/>
          </p:spPr>
        </p:cxnSp>
        <p:cxnSp>
          <p:nvCxnSpPr>
            <p:cNvPr id="34" name="Straight Arrow Connector 33">
              <a:extLst>
                <a:ext uri="{FF2B5EF4-FFF2-40B4-BE49-F238E27FC236}">
                  <a16:creationId xmlns:a16="http://schemas.microsoft.com/office/drawing/2014/main" id="{6250A390-CEF5-C33C-1DB1-ED6E3B64F228}"/>
                </a:ext>
              </a:extLst>
            </p:cNvPr>
            <p:cNvCxnSpPr>
              <a:cxnSpLocks/>
              <a:stCxn id="29" idx="2"/>
              <a:endCxn id="30" idx="3"/>
            </p:cNvCxnSpPr>
            <p:nvPr/>
          </p:nvCxnSpPr>
          <p:spPr>
            <a:xfrm>
              <a:off x="4130571" y="3597366"/>
              <a:ext cx="0" cy="697636"/>
            </a:xfrm>
            <a:prstGeom prst="straightConnector1">
              <a:avLst/>
            </a:prstGeom>
            <a:noFill/>
            <a:ln w="12700" cap="flat" cmpd="sng" algn="ctr">
              <a:solidFill>
                <a:srgbClr val="000000"/>
              </a:solidFill>
              <a:prstDash val="solid"/>
              <a:tailEnd type="triangle"/>
            </a:ln>
            <a:effectLst/>
          </p:spPr>
        </p:cxnSp>
        <p:cxnSp>
          <p:nvCxnSpPr>
            <p:cNvPr id="35" name="Elbow Connector 34">
              <a:extLst>
                <a:ext uri="{FF2B5EF4-FFF2-40B4-BE49-F238E27FC236}">
                  <a16:creationId xmlns:a16="http://schemas.microsoft.com/office/drawing/2014/main" id="{BAE27EBD-8AB9-83C8-025E-B409A17C66DE}"/>
                </a:ext>
              </a:extLst>
            </p:cNvPr>
            <p:cNvCxnSpPr>
              <a:cxnSpLocks/>
              <a:stCxn id="27" idx="3"/>
              <a:endCxn id="28" idx="1"/>
            </p:cNvCxnSpPr>
            <p:nvPr/>
          </p:nvCxnSpPr>
          <p:spPr>
            <a:xfrm flipV="1">
              <a:off x="2756776" y="1659899"/>
              <a:ext cx="524710" cy="2997718"/>
            </a:xfrm>
            <a:prstGeom prst="bentConnector3">
              <a:avLst/>
            </a:prstGeom>
            <a:noFill/>
            <a:ln w="12700" cap="flat" cmpd="sng" algn="ctr">
              <a:solidFill>
                <a:srgbClr val="000000"/>
              </a:solidFill>
              <a:prstDash val="solid"/>
              <a:tailEnd type="triangle"/>
            </a:ln>
            <a:effectLst/>
          </p:spPr>
        </p:cxnSp>
      </p:grpSp>
    </p:spTree>
    <p:extLst>
      <p:ext uri="{BB962C8B-B14F-4D97-AF65-F5344CB8AC3E}">
        <p14:creationId xmlns:p14="http://schemas.microsoft.com/office/powerpoint/2010/main" val="506465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1A594152-5E54-2C85-569C-8DEEE845C0C9}"/>
              </a:ext>
            </a:extLst>
          </p:cNvPr>
          <p:cNvGraphicFramePr>
            <a:graphicFrameLocks noGrp="1"/>
          </p:cNvGraphicFramePr>
          <p:nvPr/>
        </p:nvGraphicFramePr>
        <p:xfrm>
          <a:off x="2514600" y="4155236"/>
          <a:ext cx="31726998" cy="13125411"/>
        </p:xfrm>
        <a:graphic>
          <a:graphicData uri="http://schemas.openxmlformats.org/drawingml/2006/table">
            <a:tbl>
              <a:tblPr firstRow="1" bandRow="1">
                <a:tableStyleId>{5C22544A-7EE6-4342-B048-85BDC9FD1C3A}</a:tableStyleId>
              </a:tblPr>
              <a:tblGrid>
                <a:gridCol w="7433067">
                  <a:extLst>
                    <a:ext uri="{9D8B030D-6E8A-4147-A177-3AD203B41FA5}">
                      <a16:colId xmlns:a16="http://schemas.microsoft.com/office/drawing/2014/main" val="1351228939"/>
                    </a:ext>
                  </a:extLst>
                </a:gridCol>
                <a:gridCol w="660780">
                  <a:extLst>
                    <a:ext uri="{9D8B030D-6E8A-4147-A177-3AD203B41FA5}">
                      <a16:colId xmlns:a16="http://schemas.microsoft.com/office/drawing/2014/main" val="2575809407"/>
                    </a:ext>
                  </a:extLst>
                </a:gridCol>
                <a:gridCol w="7433067">
                  <a:extLst>
                    <a:ext uri="{9D8B030D-6E8A-4147-A177-3AD203B41FA5}">
                      <a16:colId xmlns:a16="http://schemas.microsoft.com/office/drawing/2014/main" val="1144546588"/>
                    </a:ext>
                  </a:extLst>
                </a:gridCol>
                <a:gridCol w="660780">
                  <a:extLst>
                    <a:ext uri="{9D8B030D-6E8A-4147-A177-3AD203B41FA5}">
                      <a16:colId xmlns:a16="http://schemas.microsoft.com/office/drawing/2014/main" val="3913354018"/>
                    </a:ext>
                  </a:extLst>
                </a:gridCol>
                <a:gridCol w="7433067">
                  <a:extLst>
                    <a:ext uri="{9D8B030D-6E8A-4147-A177-3AD203B41FA5}">
                      <a16:colId xmlns:a16="http://schemas.microsoft.com/office/drawing/2014/main" val="655989795"/>
                    </a:ext>
                  </a:extLst>
                </a:gridCol>
                <a:gridCol w="660780">
                  <a:extLst>
                    <a:ext uri="{9D8B030D-6E8A-4147-A177-3AD203B41FA5}">
                      <a16:colId xmlns:a16="http://schemas.microsoft.com/office/drawing/2014/main" val="3100324935"/>
                    </a:ext>
                  </a:extLst>
                </a:gridCol>
                <a:gridCol w="7445457">
                  <a:extLst>
                    <a:ext uri="{9D8B030D-6E8A-4147-A177-3AD203B41FA5}">
                      <a16:colId xmlns:a16="http://schemas.microsoft.com/office/drawing/2014/main" val="2989489597"/>
                    </a:ext>
                  </a:extLst>
                </a:gridCol>
              </a:tblGrid>
              <a:tr h="2359152">
                <a:tc>
                  <a:txBody>
                    <a:bodyPr/>
                    <a:lstStyle/>
                    <a:p>
                      <a:pPr algn="ctr" defTabSz="152370">
                        <a:buClrTx/>
                        <a:buSzTx/>
                        <a:defRPr/>
                      </a:pPr>
                      <a:r>
                        <a:rPr lang="en-US" sz="4800">
                          <a:solidFill>
                            <a:schemeClr val="tx1"/>
                          </a:solidFill>
                          <a:cs typeface="Segoe UI"/>
                        </a:rPr>
                        <a:t>Training Data</a:t>
                      </a:r>
                    </a:p>
                  </a:txBody>
                  <a:tcPr marL="292290" marR="292290" marT="146145" marB="146145"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4"/>
                    </a:solidFill>
                  </a:tcPr>
                </a:tc>
                <a:tc>
                  <a:txBody>
                    <a:bodyPr/>
                    <a:lstStyle/>
                    <a:p>
                      <a:pPr algn="ctr" defTabSz="152370">
                        <a:buClrTx/>
                        <a:buSzTx/>
                        <a:defRPr/>
                      </a:pPr>
                      <a:endParaRPr lang="en-US" sz="4800">
                        <a:solidFill>
                          <a:schemeClr val="tx1"/>
                        </a:solidFill>
                        <a:cs typeface="Segoe UI"/>
                      </a:endParaRPr>
                    </a:p>
                  </a:txBody>
                  <a:tcPr marL="292290" marR="292290" marT="146145" marB="146145"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defTabSz="152370">
                        <a:buClrTx/>
                        <a:buSzTx/>
                        <a:defRPr/>
                      </a:pPr>
                      <a:r>
                        <a:rPr lang="en-US" sz="4800">
                          <a:solidFill>
                            <a:schemeClr val="tx1"/>
                          </a:solidFill>
                          <a:cs typeface="Segoe UI"/>
                        </a:rPr>
                        <a:t>Accelerated Computing  </a:t>
                      </a:r>
                    </a:p>
                  </a:txBody>
                  <a:tcPr marL="292290" marR="292290" marT="146145" marB="146145"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4"/>
                    </a:solidFill>
                  </a:tcPr>
                </a:tc>
                <a:tc>
                  <a:txBody>
                    <a:bodyPr/>
                    <a:lstStyle/>
                    <a:p>
                      <a:pPr algn="ctr"/>
                      <a:endParaRPr lang="en-US" sz="4800" b="0">
                        <a:solidFill>
                          <a:schemeClr val="tx1"/>
                        </a:solidFill>
                        <a:latin typeface="+mn-lt"/>
                      </a:endParaRPr>
                    </a:p>
                  </a:txBody>
                  <a:tcPr marL="292290" marR="292290" marT="146145" marB="146145"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defTabSz="152370">
                        <a:buClrTx/>
                        <a:buSzTx/>
                        <a:defRPr/>
                      </a:pPr>
                      <a:r>
                        <a:rPr lang="en-US" sz="4800" b="1">
                          <a:solidFill>
                            <a:schemeClr val="tx1"/>
                          </a:solidFill>
                          <a:cs typeface="Segoe UI"/>
                        </a:rPr>
                        <a:t>Training and </a:t>
                      </a:r>
                    </a:p>
                    <a:p>
                      <a:pPr algn="ctr" defTabSz="152370">
                        <a:buClrTx/>
                        <a:buSzTx/>
                        <a:defRPr/>
                      </a:pPr>
                      <a:r>
                        <a:rPr lang="en-US" sz="4800" b="1">
                          <a:solidFill>
                            <a:schemeClr val="tx1"/>
                          </a:solidFill>
                          <a:cs typeface="Segoe UI"/>
                        </a:rPr>
                        <a:t>Inference Tools</a:t>
                      </a:r>
                    </a:p>
                  </a:txBody>
                  <a:tcPr marL="292290" marR="292290" marT="146145" marB="146145"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4"/>
                    </a:solidFill>
                  </a:tcPr>
                </a:tc>
                <a:tc>
                  <a:txBody>
                    <a:bodyPr/>
                    <a:lstStyle/>
                    <a:p>
                      <a:pPr algn="ctr"/>
                      <a:endParaRPr lang="en-US" sz="4800" b="0">
                        <a:solidFill>
                          <a:schemeClr val="tx1"/>
                        </a:solidFill>
                        <a:latin typeface="+mn-lt"/>
                      </a:endParaRPr>
                    </a:p>
                  </a:txBody>
                  <a:tcPr marL="292290" marR="292290" marT="146145" marB="146145"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defTabSz="152370">
                        <a:buClrTx/>
                        <a:buSzTx/>
                        <a:defRPr/>
                      </a:pPr>
                      <a:r>
                        <a:rPr lang="en-US" sz="4800">
                          <a:solidFill>
                            <a:schemeClr val="tx1"/>
                          </a:solidFill>
                          <a:cs typeface="Segoe UI"/>
                        </a:rPr>
                        <a:t>AI Expertise</a:t>
                      </a:r>
                    </a:p>
                  </a:txBody>
                  <a:tcPr marL="292290" marR="292290" marT="146145" marB="146145"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613826054"/>
                  </a:ext>
                </a:extLst>
              </a:tr>
              <a:tr h="10766259">
                <a:tc>
                  <a:txBody>
                    <a:bodyPr/>
                    <a:lstStyle/>
                    <a:p>
                      <a:pPr algn="ctr">
                        <a:lnSpc>
                          <a:spcPct val="90000"/>
                        </a:lnSpc>
                        <a:spcBef>
                          <a:spcPts val="0"/>
                        </a:spcBef>
                        <a:spcAft>
                          <a:spcPts val="600"/>
                        </a:spcAft>
                        <a:buClr>
                          <a:srgbClr val="000000"/>
                        </a:buClr>
                      </a:pPr>
                      <a:endParaRPr lang="en-US" sz="3900" b="0">
                        <a:solidFill>
                          <a:schemeClr val="bg1"/>
                        </a:solidFill>
                        <a:latin typeface="+mn-lt"/>
                        <a:ea typeface="Trebuchet MS"/>
                        <a:cs typeface="Trebuchet MS"/>
                        <a:sym typeface="Trebuchet MS"/>
                      </a:endParaRPr>
                    </a:p>
                  </a:txBody>
                  <a:tcPr marL="292290" marR="292290" marT="146145" marB="146145">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lnSpc>
                          <a:spcPct val="90000"/>
                        </a:lnSpc>
                        <a:spcBef>
                          <a:spcPts val="0"/>
                        </a:spcBef>
                        <a:spcAft>
                          <a:spcPts val="600"/>
                        </a:spcAft>
                        <a:buClr>
                          <a:srgbClr val="000000"/>
                        </a:buClr>
                      </a:pPr>
                      <a:endParaRPr lang="en-US" sz="3900" b="0">
                        <a:solidFill>
                          <a:schemeClr val="bg1"/>
                        </a:solidFill>
                        <a:latin typeface="+mn-lt"/>
                        <a:ea typeface="Trebuchet MS"/>
                        <a:cs typeface="Trebuchet MS"/>
                        <a:sym typeface="Trebuchet MS"/>
                      </a:endParaRPr>
                    </a:p>
                  </a:txBody>
                  <a:tcPr marL="292290" marR="292290" marT="146145" marB="146145">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spcBef>
                          <a:spcPts val="0"/>
                        </a:spcBef>
                        <a:spcAft>
                          <a:spcPts val="600"/>
                        </a:spcAft>
                        <a:buClr>
                          <a:srgbClr val="000000"/>
                        </a:buClr>
                      </a:pPr>
                      <a:endParaRPr lang="en-US" sz="3900" b="0">
                        <a:solidFill>
                          <a:schemeClr val="bg1"/>
                        </a:solidFill>
                        <a:latin typeface="+mn-lt"/>
                        <a:ea typeface="Trebuchet MS"/>
                        <a:cs typeface="Trebuchet MS"/>
                        <a:sym typeface="Trebuchet MS"/>
                      </a:endParaRPr>
                    </a:p>
                    <a:p>
                      <a:pPr algn="ctr">
                        <a:lnSpc>
                          <a:spcPct val="90000"/>
                        </a:lnSpc>
                        <a:spcBef>
                          <a:spcPts val="0"/>
                        </a:spcBef>
                        <a:spcAft>
                          <a:spcPts val="600"/>
                        </a:spcAft>
                        <a:buClr>
                          <a:srgbClr val="000000"/>
                        </a:buClr>
                      </a:pPr>
                      <a:endParaRPr lang="en-US" sz="3900" b="0">
                        <a:solidFill>
                          <a:schemeClr val="bg1"/>
                        </a:solidFill>
                        <a:latin typeface="+mn-lt"/>
                        <a:ea typeface="Trebuchet MS"/>
                        <a:cs typeface="Trebuchet MS"/>
                        <a:sym typeface="Trebuchet MS"/>
                      </a:endParaRPr>
                    </a:p>
                    <a:p>
                      <a:pPr algn="ctr">
                        <a:lnSpc>
                          <a:spcPct val="90000"/>
                        </a:lnSpc>
                        <a:spcBef>
                          <a:spcPts val="0"/>
                        </a:spcBef>
                        <a:spcAft>
                          <a:spcPts val="600"/>
                        </a:spcAft>
                        <a:buClr>
                          <a:srgbClr val="000000"/>
                        </a:buClr>
                      </a:pPr>
                      <a:endParaRPr lang="en-US" sz="3900" b="0">
                        <a:solidFill>
                          <a:schemeClr val="bg1"/>
                        </a:solidFill>
                        <a:latin typeface="+mn-lt"/>
                        <a:ea typeface="Trebuchet MS"/>
                        <a:cs typeface="Trebuchet MS"/>
                        <a:sym typeface="Trebuchet MS"/>
                      </a:endParaRPr>
                    </a:p>
                    <a:p>
                      <a:pPr algn="ctr">
                        <a:lnSpc>
                          <a:spcPct val="90000"/>
                        </a:lnSpc>
                        <a:spcBef>
                          <a:spcPts val="0"/>
                        </a:spcBef>
                        <a:spcAft>
                          <a:spcPts val="600"/>
                        </a:spcAft>
                        <a:buClr>
                          <a:srgbClr val="000000"/>
                        </a:buClr>
                      </a:pPr>
                      <a:endParaRPr lang="en-US" sz="3900" b="0">
                        <a:solidFill>
                          <a:schemeClr val="bg1"/>
                        </a:solidFill>
                        <a:latin typeface="+mn-lt"/>
                        <a:ea typeface="Trebuchet MS"/>
                        <a:cs typeface="Trebuchet MS"/>
                        <a:sym typeface="Trebuchet MS"/>
                      </a:endParaRPr>
                    </a:p>
                    <a:p>
                      <a:pPr algn="ctr">
                        <a:lnSpc>
                          <a:spcPct val="90000"/>
                        </a:lnSpc>
                        <a:spcBef>
                          <a:spcPts val="0"/>
                        </a:spcBef>
                        <a:spcAft>
                          <a:spcPts val="600"/>
                        </a:spcAft>
                        <a:buClr>
                          <a:srgbClr val="000000"/>
                        </a:buClr>
                      </a:pPr>
                      <a:endParaRPr lang="en-US" sz="3900" b="0">
                        <a:solidFill>
                          <a:schemeClr val="bg1"/>
                        </a:solidFill>
                        <a:latin typeface="+mn-lt"/>
                        <a:ea typeface="Trebuchet MS"/>
                        <a:cs typeface="Trebuchet MS"/>
                        <a:sym typeface="Trebuchet MS"/>
                      </a:endParaRPr>
                    </a:p>
                    <a:p>
                      <a:pPr algn="ctr">
                        <a:lnSpc>
                          <a:spcPct val="90000"/>
                        </a:lnSpc>
                        <a:spcBef>
                          <a:spcPts val="0"/>
                        </a:spcBef>
                        <a:spcAft>
                          <a:spcPts val="600"/>
                        </a:spcAft>
                        <a:buClr>
                          <a:srgbClr val="000000"/>
                        </a:buClr>
                      </a:pPr>
                      <a:endParaRPr lang="en-US" sz="3900" b="0">
                        <a:solidFill>
                          <a:schemeClr val="bg1"/>
                        </a:solidFill>
                        <a:latin typeface="+mn-lt"/>
                        <a:ea typeface="Trebuchet MS"/>
                        <a:cs typeface="Trebuchet MS"/>
                        <a:sym typeface="Trebuchet MS"/>
                      </a:endParaRPr>
                    </a:p>
                  </a:txBody>
                  <a:tcPr marL="292290" marR="292290" marT="146145" marB="146145">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l"/>
                      <a:endParaRPr lang="en-US" sz="3900" b="0">
                        <a:latin typeface="+mn-lt"/>
                      </a:endParaRPr>
                    </a:p>
                  </a:txBody>
                  <a:tcPr marL="292290" marR="292290" marT="146145" marB="146145">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3900" b="0" kern="1200">
                        <a:solidFill>
                          <a:schemeClr val="bg1"/>
                        </a:solidFill>
                        <a:latin typeface="+mn-lt"/>
                      </a:endParaRPr>
                    </a:p>
                    <a:p>
                      <a:pPr algn="ctr"/>
                      <a:endParaRPr lang="en-US" sz="3900" b="0" kern="1200">
                        <a:solidFill>
                          <a:schemeClr val="bg1"/>
                        </a:solidFill>
                        <a:latin typeface="+mn-lt"/>
                      </a:endParaRPr>
                    </a:p>
                    <a:p>
                      <a:pPr algn="ctr"/>
                      <a:endParaRPr lang="en-US" sz="3900" b="0" kern="1200">
                        <a:solidFill>
                          <a:schemeClr val="bg1"/>
                        </a:solidFill>
                        <a:latin typeface="+mn-lt"/>
                      </a:endParaRPr>
                    </a:p>
                    <a:p>
                      <a:pPr algn="ctr"/>
                      <a:endParaRPr lang="en-US" sz="3900" b="0" kern="1200">
                        <a:solidFill>
                          <a:schemeClr val="bg1"/>
                        </a:solidFill>
                        <a:latin typeface="+mn-lt"/>
                      </a:endParaRPr>
                    </a:p>
                    <a:p>
                      <a:pPr algn="ctr"/>
                      <a:endParaRPr lang="en-US" sz="3900" b="0" kern="1200">
                        <a:solidFill>
                          <a:schemeClr val="bg1"/>
                        </a:solidFill>
                        <a:latin typeface="+mn-lt"/>
                      </a:endParaRPr>
                    </a:p>
                    <a:p>
                      <a:pPr algn="ctr"/>
                      <a:endParaRPr lang="en-US" sz="3900" b="0" kern="1200">
                        <a:solidFill>
                          <a:schemeClr val="bg1"/>
                        </a:solidFill>
                        <a:latin typeface="+mn-lt"/>
                      </a:endParaRPr>
                    </a:p>
                    <a:p>
                      <a:pPr algn="ctr"/>
                      <a:endParaRPr lang="en-US" sz="3900" b="0" kern="1200">
                        <a:solidFill>
                          <a:schemeClr val="bg1"/>
                        </a:solidFill>
                        <a:latin typeface="+mn-lt"/>
                      </a:endParaRPr>
                    </a:p>
                    <a:p>
                      <a:pPr algn="ctr"/>
                      <a:endParaRPr lang="en-US" sz="3900" b="0" kern="1200">
                        <a:solidFill>
                          <a:schemeClr val="bg1"/>
                        </a:solidFill>
                        <a:latin typeface="+mn-lt"/>
                      </a:endParaRPr>
                    </a:p>
                    <a:p>
                      <a:pPr algn="ctr"/>
                      <a:endParaRPr lang="en-US" sz="3900" b="0" kern="1200">
                        <a:solidFill>
                          <a:schemeClr val="bg1"/>
                        </a:solidFill>
                        <a:latin typeface="+mn-lt"/>
                      </a:endParaRPr>
                    </a:p>
                    <a:p>
                      <a:pPr algn="ctr"/>
                      <a:endParaRPr lang="en-US" sz="3900" b="0" kern="1200">
                        <a:solidFill>
                          <a:schemeClr val="bg1"/>
                        </a:solidFill>
                        <a:latin typeface="+mn-lt"/>
                      </a:endParaRPr>
                    </a:p>
                    <a:p>
                      <a:pPr algn="ctr"/>
                      <a:endParaRPr lang="en-US" sz="1500" b="0" kern="1200">
                        <a:solidFill>
                          <a:schemeClr val="bg1"/>
                        </a:solidFill>
                        <a:latin typeface="+mn-lt"/>
                      </a:endParaRPr>
                    </a:p>
                  </a:txBody>
                  <a:tcPr marL="292290" marR="292290" marT="146145" marB="146145">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endParaRPr lang="en-US" sz="3900" b="0">
                        <a:latin typeface="+mn-lt"/>
                      </a:endParaRPr>
                    </a:p>
                  </a:txBody>
                  <a:tcPr marL="292290" marR="292290" marT="146145" marB="146145">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algn="ctr" defTabSz="2743200" rtl="0" eaLnBrk="1" latinLnBrk="0" hangingPunct="1">
                        <a:lnSpc>
                          <a:spcPct val="90000"/>
                        </a:lnSpc>
                        <a:spcBef>
                          <a:spcPts val="0"/>
                        </a:spcBef>
                        <a:spcAft>
                          <a:spcPts val="600"/>
                        </a:spcAft>
                        <a:buClr>
                          <a:srgbClr val="000000"/>
                        </a:buClr>
                      </a:pPr>
                      <a:endParaRPr lang="en-US" sz="3900" b="0" kern="1200">
                        <a:solidFill>
                          <a:schemeClr val="bg1"/>
                        </a:solidFill>
                        <a:latin typeface="+mn-lt"/>
                      </a:endParaRPr>
                    </a:p>
                    <a:p>
                      <a:pPr marL="0" algn="ctr" defTabSz="2743200" rtl="0" eaLnBrk="1" latinLnBrk="0" hangingPunct="1">
                        <a:lnSpc>
                          <a:spcPct val="90000"/>
                        </a:lnSpc>
                        <a:spcBef>
                          <a:spcPts val="0"/>
                        </a:spcBef>
                        <a:spcAft>
                          <a:spcPts val="600"/>
                        </a:spcAft>
                        <a:buClr>
                          <a:srgbClr val="000000"/>
                        </a:buClr>
                      </a:pPr>
                      <a:endParaRPr lang="en-US" sz="3900" b="0" kern="1200">
                        <a:solidFill>
                          <a:schemeClr val="bg1"/>
                        </a:solidFill>
                        <a:latin typeface="+mn-lt"/>
                      </a:endParaRPr>
                    </a:p>
                    <a:p>
                      <a:pPr marL="0" algn="ctr" defTabSz="2743200" rtl="0" eaLnBrk="1" latinLnBrk="0" hangingPunct="1">
                        <a:lnSpc>
                          <a:spcPct val="90000"/>
                        </a:lnSpc>
                        <a:spcBef>
                          <a:spcPts val="0"/>
                        </a:spcBef>
                        <a:spcAft>
                          <a:spcPts val="600"/>
                        </a:spcAft>
                        <a:buClr>
                          <a:srgbClr val="000000"/>
                        </a:buClr>
                      </a:pPr>
                      <a:endParaRPr lang="en-US" sz="3900" b="0" kern="1200">
                        <a:solidFill>
                          <a:schemeClr val="bg1"/>
                        </a:solidFill>
                        <a:latin typeface="+mn-lt"/>
                      </a:endParaRPr>
                    </a:p>
                    <a:p>
                      <a:pPr marL="0" algn="ctr" defTabSz="2743200" rtl="0" eaLnBrk="1" latinLnBrk="0" hangingPunct="1">
                        <a:lnSpc>
                          <a:spcPct val="90000"/>
                        </a:lnSpc>
                        <a:spcBef>
                          <a:spcPts val="0"/>
                        </a:spcBef>
                        <a:spcAft>
                          <a:spcPts val="600"/>
                        </a:spcAft>
                        <a:buClr>
                          <a:srgbClr val="000000"/>
                        </a:buClr>
                      </a:pPr>
                      <a:endParaRPr lang="en-US" sz="3900" b="0" kern="1200">
                        <a:solidFill>
                          <a:schemeClr val="bg1"/>
                        </a:solidFill>
                        <a:latin typeface="+mn-lt"/>
                      </a:endParaRPr>
                    </a:p>
                    <a:p>
                      <a:pPr marL="0" algn="ctr" defTabSz="2743200" rtl="0" eaLnBrk="1" latinLnBrk="0" hangingPunct="1">
                        <a:lnSpc>
                          <a:spcPct val="90000"/>
                        </a:lnSpc>
                        <a:spcBef>
                          <a:spcPts val="0"/>
                        </a:spcBef>
                        <a:spcAft>
                          <a:spcPts val="600"/>
                        </a:spcAft>
                        <a:buClr>
                          <a:srgbClr val="000000"/>
                        </a:buClr>
                      </a:pPr>
                      <a:endParaRPr lang="en-US" sz="3900" b="0" kern="1200">
                        <a:solidFill>
                          <a:schemeClr val="bg1"/>
                        </a:solidFill>
                        <a:latin typeface="+mn-lt"/>
                      </a:endParaRPr>
                    </a:p>
                    <a:p>
                      <a:pPr marL="0" algn="ctr" defTabSz="2743200" rtl="0" eaLnBrk="1" latinLnBrk="0" hangingPunct="1">
                        <a:lnSpc>
                          <a:spcPct val="90000"/>
                        </a:lnSpc>
                        <a:spcBef>
                          <a:spcPts val="0"/>
                        </a:spcBef>
                        <a:spcAft>
                          <a:spcPts val="600"/>
                        </a:spcAft>
                        <a:buClr>
                          <a:srgbClr val="000000"/>
                        </a:buClr>
                      </a:pPr>
                      <a:endParaRPr lang="en-US" sz="3900" b="0" kern="1200">
                        <a:solidFill>
                          <a:schemeClr val="bg1"/>
                        </a:solidFill>
                        <a:latin typeface="+mn-lt"/>
                      </a:endParaRPr>
                    </a:p>
                    <a:p>
                      <a:pPr marL="0" algn="ctr" defTabSz="2743200" rtl="0" eaLnBrk="1" latinLnBrk="0" hangingPunct="1">
                        <a:lnSpc>
                          <a:spcPct val="90000"/>
                        </a:lnSpc>
                        <a:spcBef>
                          <a:spcPts val="0"/>
                        </a:spcBef>
                        <a:spcAft>
                          <a:spcPts val="600"/>
                        </a:spcAft>
                        <a:buClr>
                          <a:srgbClr val="000000"/>
                        </a:buClr>
                      </a:pPr>
                      <a:endParaRPr lang="en-US" sz="3900" b="0" kern="1200">
                        <a:solidFill>
                          <a:schemeClr val="bg1"/>
                        </a:solidFill>
                        <a:latin typeface="+mn-lt"/>
                      </a:endParaRPr>
                    </a:p>
                    <a:p>
                      <a:pPr marL="0" algn="ctr" defTabSz="2743200" rtl="0" eaLnBrk="1" latinLnBrk="0" hangingPunct="1">
                        <a:lnSpc>
                          <a:spcPct val="90000"/>
                        </a:lnSpc>
                        <a:spcBef>
                          <a:spcPts val="0"/>
                        </a:spcBef>
                        <a:spcAft>
                          <a:spcPts val="600"/>
                        </a:spcAft>
                        <a:buClr>
                          <a:srgbClr val="000000"/>
                        </a:buClr>
                      </a:pPr>
                      <a:endParaRPr lang="en-US" sz="3900" b="0" kern="1200">
                        <a:solidFill>
                          <a:schemeClr val="bg1"/>
                        </a:solidFill>
                        <a:latin typeface="+mn-lt"/>
                      </a:endParaRPr>
                    </a:p>
                  </a:txBody>
                  <a:tcPr marL="292290" marR="292290" marT="146145" marB="146145">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278906561"/>
                  </a:ext>
                </a:extLst>
              </a:tr>
            </a:tbl>
          </a:graphicData>
        </a:graphic>
      </p:graphicFrame>
      <p:sp>
        <p:nvSpPr>
          <p:cNvPr id="2" name="Title 1">
            <a:extLst>
              <a:ext uri="{FF2B5EF4-FFF2-40B4-BE49-F238E27FC236}">
                <a16:creationId xmlns:a16="http://schemas.microsoft.com/office/drawing/2014/main" id="{DCC3B649-2A9F-C725-F04C-C18529441030}"/>
              </a:ext>
            </a:extLst>
          </p:cNvPr>
          <p:cNvSpPr>
            <a:spLocks noGrp="1"/>
          </p:cNvSpPr>
          <p:nvPr>
            <p:ph type="title"/>
          </p:nvPr>
        </p:nvSpPr>
        <p:spPr/>
        <p:txBody>
          <a:bodyPr/>
          <a:lstStyle/>
          <a:p>
            <a:r>
              <a:rPr lang="en-US"/>
              <a:t>Requirements for Building Custom LLMs</a:t>
            </a:r>
          </a:p>
        </p:txBody>
      </p:sp>
      <p:grpSp>
        <p:nvGrpSpPr>
          <p:cNvPr id="19" name="Group 18">
            <a:extLst>
              <a:ext uri="{FF2B5EF4-FFF2-40B4-BE49-F238E27FC236}">
                <a16:creationId xmlns:a16="http://schemas.microsoft.com/office/drawing/2014/main" id="{8C0EE0B8-E21D-C5EC-C107-B7C1796EAF42}"/>
              </a:ext>
            </a:extLst>
          </p:cNvPr>
          <p:cNvGrpSpPr/>
          <p:nvPr/>
        </p:nvGrpSpPr>
        <p:grpSpPr>
          <a:xfrm>
            <a:off x="18585872" y="8089928"/>
            <a:ext cx="7460913" cy="7460913"/>
            <a:chOff x="20042640" y="6860361"/>
            <a:chExt cx="5414368" cy="5414368"/>
          </a:xfrm>
        </p:grpSpPr>
        <p:sp>
          <p:nvSpPr>
            <p:cNvPr id="36" name="Oval 35">
              <a:extLst>
                <a:ext uri="{FF2B5EF4-FFF2-40B4-BE49-F238E27FC236}">
                  <a16:creationId xmlns:a16="http://schemas.microsoft.com/office/drawing/2014/main" id="{4EDDDD02-D6E7-B028-3466-D67EF351E338}"/>
                </a:ext>
              </a:extLst>
            </p:cNvPr>
            <p:cNvSpPr/>
            <p:nvPr/>
          </p:nvSpPr>
          <p:spPr>
            <a:xfrm>
              <a:off x="20839195" y="8443254"/>
              <a:ext cx="674339" cy="6743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55" rtl="0" eaLnBrk="1" fontAlgn="auto" latinLnBrk="0" hangingPunct="1">
                <a:lnSpc>
                  <a:spcPct val="90000"/>
                </a:lnSpc>
                <a:spcBef>
                  <a:spcPts val="0"/>
                </a:spcBef>
                <a:spcAft>
                  <a:spcPts val="0"/>
                </a:spcAft>
                <a:buClrTx/>
                <a:buSzTx/>
                <a:buFontTx/>
                <a:buNone/>
                <a:tabLst/>
                <a:defRPr/>
              </a:pPr>
              <a:endParaRPr kumimoji="0" lang="en-US" sz="3999" b="0" i="0" u="none" strike="noStrike" kern="1200" cap="none" spc="0" normalizeH="0" baseline="0" noProof="0" err="1">
                <a:ln>
                  <a:noFill/>
                </a:ln>
                <a:solidFill>
                  <a:srgbClr val="FFFFFF"/>
                </a:solidFill>
                <a:effectLst/>
                <a:uLnTx/>
                <a:uFillTx/>
                <a:latin typeface="Trebuchet MS" panose="020B0603020202020204" pitchFamily="34" charset="0"/>
                <a:ea typeface="+mn-ea"/>
                <a:cs typeface="+mn-cs"/>
              </a:endParaRPr>
            </a:p>
          </p:txBody>
        </p:sp>
        <p:sp>
          <p:nvSpPr>
            <p:cNvPr id="37" name="Oval 36">
              <a:extLst>
                <a:ext uri="{FF2B5EF4-FFF2-40B4-BE49-F238E27FC236}">
                  <a16:creationId xmlns:a16="http://schemas.microsoft.com/office/drawing/2014/main" id="{0CE596E7-1259-AC53-A741-3ECA28AFA2DC}"/>
                </a:ext>
              </a:extLst>
            </p:cNvPr>
            <p:cNvSpPr/>
            <p:nvPr/>
          </p:nvSpPr>
          <p:spPr>
            <a:xfrm>
              <a:off x="22412655" y="7506605"/>
              <a:ext cx="674339" cy="6743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55" rtl="0" eaLnBrk="1" fontAlgn="auto" latinLnBrk="0" hangingPunct="1">
                <a:lnSpc>
                  <a:spcPct val="90000"/>
                </a:lnSpc>
                <a:spcBef>
                  <a:spcPts val="0"/>
                </a:spcBef>
                <a:spcAft>
                  <a:spcPts val="0"/>
                </a:spcAft>
                <a:buClrTx/>
                <a:buSzTx/>
                <a:buFontTx/>
                <a:buNone/>
                <a:tabLst/>
                <a:defRPr/>
              </a:pPr>
              <a:endParaRPr kumimoji="0" lang="en-US" sz="3999" b="0" i="0" u="none" strike="noStrike" kern="1200" cap="none" spc="0" normalizeH="0" baseline="0" noProof="0" err="1">
                <a:ln>
                  <a:noFill/>
                </a:ln>
                <a:solidFill>
                  <a:srgbClr val="FFFFFF"/>
                </a:solidFill>
                <a:effectLst/>
                <a:uLnTx/>
                <a:uFillTx/>
                <a:latin typeface="Trebuchet MS" panose="020B0603020202020204" pitchFamily="34" charset="0"/>
                <a:ea typeface="+mn-ea"/>
                <a:cs typeface="+mn-cs"/>
              </a:endParaRPr>
            </a:p>
          </p:txBody>
        </p:sp>
        <p:sp>
          <p:nvSpPr>
            <p:cNvPr id="38" name="Oval 37">
              <a:extLst>
                <a:ext uri="{FF2B5EF4-FFF2-40B4-BE49-F238E27FC236}">
                  <a16:creationId xmlns:a16="http://schemas.microsoft.com/office/drawing/2014/main" id="{5680B5C1-774F-FCE4-1837-E80AEDB9B765}"/>
                </a:ext>
              </a:extLst>
            </p:cNvPr>
            <p:cNvSpPr/>
            <p:nvPr/>
          </p:nvSpPr>
          <p:spPr>
            <a:xfrm>
              <a:off x="23945247" y="8443254"/>
              <a:ext cx="674339" cy="6743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55" rtl="0" eaLnBrk="1" fontAlgn="auto" latinLnBrk="0" hangingPunct="1">
                <a:lnSpc>
                  <a:spcPct val="90000"/>
                </a:lnSpc>
                <a:spcBef>
                  <a:spcPts val="0"/>
                </a:spcBef>
                <a:spcAft>
                  <a:spcPts val="0"/>
                </a:spcAft>
                <a:buClrTx/>
                <a:buSzTx/>
                <a:buFontTx/>
                <a:buNone/>
                <a:tabLst/>
                <a:defRPr/>
              </a:pPr>
              <a:endParaRPr kumimoji="0" lang="en-US" sz="3999" b="0" i="0" u="none" strike="noStrike" kern="1200" cap="none" spc="0" normalizeH="0" baseline="0" noProof="0" err="1">
                <a:ln>
                  <a:noFill/>
                </a:ln>
                <a:solidFill>
                  <a:srgbClr val="FFFFFF"/>
                </a:solidFill>
                <a:effectLst/>
                <a:uLnTx/>
                <a:uFillTx/>
                <a:latin typeface="Trebuchet MS" panose="020B0603020202020204" pitchFamily="34" charset="0"/>
                <a:ea typeface="+mn-ea"/>
                <a:cs typeface="+mn-cs"/>
              </a:endParaRPr>
            </a:p>
          </p:txBody>
        </p:sp>
        <p:sp>
          <p:nvSpPr>
            <p:cNvPr id="39" name="Oval 38">
              <a:extLst>
                <a:ext uri="{FF2B5EF4-FFF2-40B4-BE49-F238E27FC236}">
                  <a16:creationId xmlns:a16="http://schemas.microsoft.com/office/drawing/2014/main" id="{067339E8-37BA-3709-567E-90CDF657376E}"/>
                </a:ext>
              </a:extLst>
            </p:cNvPr>
            <p:cNvSpPr/>
            <p:nvPr/>
          </p:nvSpPr>
          <p:spPr>
            <a:xfrm>
              <a:off x="20839195" y="10046054"/>
              <a:ext cx="674339" cy="6743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55" rtl="0" eaLnBrk="1" fontAlgn="auto" latinLnBrk="0" hangingPunct="1">
                <a:lnSpc>
                  <a:spcPct val="90000"/>
                </a:lnSpc>
                <a:spcBef>
                  <a:spcPts val="0"/>
                </a:spcBef>
                <a:spcAft>
                  <a:spcPts val="0"/>
                </a:spcAft>
                <a:buClrTx/>
                <a:buSzTx/>
                <a:buFontTx/>
                <a:buNone/>
                <a:tabLst/>
                <a:defRPr/>
              </a:pPr>
              <a:endParaRPr kumimoji="0" lang="en-US" sz="3999" b="0" i="0" u="none" strike="noStrike" kern="1200" cap="none" spc="0" normalizeH="0" baseline="0" noProof="0" err="1">
                <a:ln>
                  <a:noFill/>
                </a:ln>
                <a:solidFill>
                  <a:srgbClr val="FFFFFF"/>
                </a:solidFill>
                <a:effectLst/>
                <a:uLnTx/>
                <a:uFillTx/>
                <a:latin typeface="Trebuchet MS" panose="020B0603020202020204" pitchFamily="34" charset="0"/>
                <a:ea typeface="+mn-ea"/>
                <a:cs typeface="+mn-cs"/>
              </a:endParaRPr>
            </a:p>
          </p:txBody>
        </p:sp>
        <p:sp>
          <p:nvSpPr>
            <p:cNvPr id="40" name="Oval 39">
              <a:extLst>
                <a:ext uri="{FF2B5EF4-FFF2-40B4-BE49-F238E27FC236}">
                  <a16:creationId xmlns:a16="http://schemas.microsoft.com/office/drawing/2014/main" id="{0635DBE0-4C0E-491D-97C3-02B90C1AF2D6}"/>
                </a:ext>
              </a:extLst>
            </p:cNvPr>
            <p:cNvSpPr/>
            <p:nvPr/>
          </p:nvSpPr>
          <p:spPr>
            <a:xfrm>
              <a:off x="22412655" y="9230376"/>
              <a:ext cx="674339" cy="6743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55" rtl="0" eaLnBrk="1" fontAlgn="auto" latinLnBrk="0" hangingPunct="1">
                <a:lnSpc>
                  <a:spcPct val="90000"/>
                </a:lnSpc>
                <a:spcBef>
                  <a:spcPts val="0"/>
                </a:spcBef>
                <a:spcAft>
                  <a:spcPts val="0"/>
                </a:spcAft>
                <a:buClrTx/>
                <a:buSzTx/>
                <a:buFontTx/>
                <a:buNone/>
                <a:tabLst/>
                <a:defRPr/>
              </a:pPr>
              <a:endParaRPr kumimoji="0" lang="en-US" sz="3999" b="0" i="0" u="none" strike="noStrike" kern="1200" cap="none" spc="0" normalizeH="0" baseline="0" noProof="0" err="1">
                <a:ln>
                  <a:noFill/>
                </a:ln>
                <a:solidFill>
                  <a:srgbClr val="FFFFFF"/>
                </a:solidFill>
                <a:effectLst/>
                <a:uLnTx/>
                <a:uFillTx/>
                <a:latin typeface="Trebuchet MS" panose="020B0603020202020204" pitchFamily="34" charset="0"/>
                <a:ea typeface="+mn-ea"/>
                <a:cs typeface="+mn-cs"/>
              </a:endParaRPr>
            </a:p>
          </p:txBody>
        </p:sp>
        <p:sp>
          <p:nvSpPr>
            <p:cNvPr id="41" name="Oval 40">
              <a:extLst>
                <a:ext uri="{FF2B5EF4-FFF2-40B4-BE49-F238E27FC236}">
                  <a16:creationId xmlns:a16="http://schemas.microsoft.com/office/drawing/2014/main" id="{47D86C3B-427D-116B-E65E-9CDE45BB1A44}"/>
                </a:ext>
              </a:extLst>
            </p:cNvPr>
            <p:cNvSpPr/>
            <p:nvPr/>
          </p:nvSpPr>
          <p:spPr>
            <a:xfrm>
              <a:off x="23967708" y="10008590"/>
              <a:ext cx="674339" cy="6743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55" rtl="0" eaLnBrk="1" fontAlgn="auto" latinLnBrk="0" hangingPunct="1">
                <a:lnSpc>
                  <a:spcPct val="90000"/>
                </a:lnSpc>
                <a:spcBef>
                  <a:spcPts val="0"/>
                </a:spcBef>
                <a:spcAft>
                  <a:spcPts val="0"/>
                </a:spcAft>
                <a:buClrTx/>
                <a:buSzTx/>
                <a:buFontTx/>
                <a:buNone/>
                <a:tabLst/>
                <a:defRPr/>
              </a:pPr>
              <a:endParaRPr kumimoji="0" lang="en-US" sz="3999" b="0" i="0" u="none" strike="noStrike" kern="1200" cap="none" spc="0" normalizeH="0" baseline="0" noProof="0" err="1">
                <a:ln>
                  <a:noFill/>
                </a:ln>
                <a:solidFill>
                  <a:srgbClr val="FFFFFF"/>
                </a:solidFill>
                <a:effectLst/>
                <a:uLnTx/>
                <a:uFillTx/>
                <a:latin typeface="Trebuchet MS" panose="020B0603020202020204" pitchFamily="34" charset="0"/>
                <a:ea typeface="+mn-ea"/>
                <a:cs typeface="+mn-cs"/>
              </a:endParaRPr>
            </a:p>
          </p:txBody>
        </p:sp>
        <p:sp>
          <p:nvSpPr>
            <p:cNvPr id="42" name="Oval 41">
              <a:extLst>
                <a:ext uri="{FF2B5EF4-FFF2-40B4-BE49-F238E27FC236}">
                  <a16:creationId xmlns:a16="http://schemas.microsoft.com/office/drawing/2014/main" id="{6361EC00-48F4-141A-E2FF-2C7B4DEED1AB}"/>
                </a:ext>
              </a:extLst>
            </p:cNvPr>
            <p:cNvSpPr/>
            <p:nvPr/>
          </p:nvSpPr>
          <p:spPr>
            <a:xfrm>
              <a:off x="22412655" y="11037878"/>
              <a:ext cx="674339" cy="6743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55" rtl="0" eaLnBrk="1" fontAlgn="auto" latinLnBrk="0" hangingPunct="1">
                <a:lnSpc>
                  <a:spcPct val="90000"/>
                </a:lnSpc>
                <a:spcBef>
                  <a:spcPts val="0"/>
                </a:spcBef>
                <a:spcAft>
                  <a:spcPts val="0"/>
                </a:spcAft>
                <a:buClrTx/>
                <a:buSzTx/>
                <a:buFontTx/>
                <a:buNone/>
                <a:tabLst/>
                <a:defRPr/>
              </a:pPr>
              <a:endParaRPr kumimoji="0" lang="en-US" sz="3999" b="0" i="0" u="none" strike="noStrike" kern="1200" cap="none" spc="0" normalizeH="0" baseline="0" noProof="0" err="1">
                <a:ln>
                  <a:noFill/>
                </a:ln>
                <a:solidFill>
                  <a:srgbClr val="FFFFFF"/>
                </a:solidFill>
                <a:effectLst/>
                <a:uLnTx/>
                <a:uFillTx/>
                <a:latin typeface="Trebuchet MS" panose="020B0603020202020204" pitchFamily="34" charset="0"/>
                <a:ea typeface="+mn-ea"/>
                <a:cs typeface="+mn-cs"/>
              </a:endParaRPr>
            </a:p>
          </p:txBody>
        </p:sp>
        <p:pic>
          <p:nvPicPr>
            <p:cNvPr id="28" name="Picture 27" descr="Shape&#10;&#10;Description automatically generated with low confidence">
              <a:extLst>
                <a:ext uri="{FF2B5EF4-FFF2-40B4-BE49-F238E27FC236}">
                  <a16:creationId xmlns:a16="http://schemas.microsoft.com/office/drawing/2014/main" id="{3628BD6B-FF55-4DE9-9D18-75CFD9C398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42640" y="6860361"/>
              <a:ext cx="5414368" cy="5414368"/>
            </a:xfrm>
            <a:prstGeom prst="rect">
              <a:avLst/>
            </a:prstGeom>
          </p:spPr>
        </p:pic>
      </p:grpSp>
      <p:grpSp>
        <p:nvGrpSpPr>
          <p:cNvPr id="47" name="Group 46">
            <a:extLst>
              <a:ext uri="{FF2B5EF4-FFF2-40B4-BE49-F238E27FC236}">
                <a16:creationId xmlns:a16="http://schemas.microsoft.com/office/drawing/2014/main" id="{CA27D32D-435E-AFD4-16A8-A213A9343752}"/>
              </a:ext>
            </a:extLst>
          </p:cNvPr>
          <p:cNvGrpSpPr/>
          <p:nvPr/>
        </p:nvGrpSpPr>
        <p:grpSpPr>
          <a:xfrm>
            <a:off x="26431713" y="7730148"/>
            <a:ext cx="7552536" cy="7552536"/>
            <a:chOff x="23241142" y="5160941"/>
            <a:chExt cx="10820258" cy="10820258"/>
          </a:xfrm>
        </p:grpSpPr>
        <p:grpSp>
          <p:nvGrpSpPr>
            <p:cNvPr id="43" name="Group 42">
              <a:extLst>
                <a:ext uri="{FF2B5EF4-FFF2-40B4-BE49-F238E27FC236}">
                  <a16:creationId xmlns:a16="http://schemas.microsoft.com/office/drawing/2014/main" id="{47FF6C67-38CB-F7ED-173F-E12FE6B55199}"/>
                </a:ext>
              </a:extLst>
            </p:cNvPr>
            <p:cNvGrpSpPr/>
            <p:nvPr/>
          </p:nvGrpSpPr>
          <p:grpSpPr>
            <a:xfrm flipH="1">
              <a:off x="23241142" y="5160941"/>
              <a:ext cx="10820258" cy="10820258"/>
              <a:chOff x="510849" y="6907906"/>
              <a:chExt cx="9144000" cy="9144000"/>
            </a:xfrm>
          </p:grpSpPr>
          <p:pic>
            <p:nvPicPr>
              <p:cNvPr id="44" name="Graphic 43" descr="Artificial Intelligence with solid fill">
                <a:extLst>
                  <a:ext uri="{FF2B5EF4-FFF2-40B4-BE49-F238E27FC236}">
                    <a16:creationId xmlns:a16="http://schemas.microsoft.com/office/drawing/2014/main" id="{1ADAFA57-BEA6-6768-587A-92BB9F4996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849" y="6907906"/>
                <a:ext cx="9144000" cy="9144000"/>
              </a:xfrm>
              <a:prstGeom prst="rect">
                <a:avLst/>
              </a:prstGeom>
            </p:spPr>
          </p:pic>
          <p:pic>
            <p:nvPicPr>
              <p:cNvPr id="45" name="Graphic 44" descr="Artificial Intelligence outline">
                <a:extLst>
                  <a:ext uri="{FF2B5EF4-FFF2-40B4-BE49-F238E27FC236}">
                    <a16:creationId xmlns:a16="http://schemas.microsoft.com/office/drawing/2014/main" id="{9FA534EA-3DFE-28E1-E7D1-F7E0502A829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849" y="6907906"/>
                <a:ext cx="9144000" cy="9144000"/>
              </a:xfrm>
              <a:prstGeom prst="rect">
                <a:avLst/>
              </a:prstGeom>
            </p:spPr>
          </p:pic>
        </p:grpSp>
        <p:sp>
          <p:nvSpPr>
            <p:cNvPr id="46" name="Oval 45">
              <a:extLst>
                <a:ext uri="{FF2B5EF4-FFF2-40B4-BE49-F238E27FC236}">
                  <a16:creationId xmlns:a16="http://schemas.microsoft.com/office/drawing/2014/main" id="{71B23066-F2FA-9D09-8886-E9141FF61985}"/>
                </a:ext>
              </a:extLst>
            </p:cNvPr>
            <p:cNvSpPr/>
            <p:nvPr/>
          </p:nvSpPr>
          <p:spPr>
            <a:xfrm>
              <a:off x="26181698" y="6290922"/>
              <a:ext cx="5952931" cy="606454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55" rtl="0" eaLnBrk="1" fontAlgn="auto" latinLnBrk="0" hangingPunct="1">
                <a:lnSpc>
                  <a:spcPct val="90000"/>
                </a:lnSpc>
                <a:spcBef>
                  <a:spcPts val="0"/>
                </a:spcBef>
                <a:spcAft>
                  <a:spcPts val="0"/>
                </a:spcAft>
                <a:buClrTx/>
                <a:buSzTx/>
                <a:buFontTx/>
                <a:buNone/>
                <a:tabLst/>
                <a:defRPr/>
              </a:pPr>
              <a:endParaRPr kumimoji="0" lang="en-US" sz="3999" b="0" i="0" u="none" strike="noStrike" kern="1200" cap="none" spc="0" normalizeH="0" baseline="0" noProof="0" err="1">
                <a:ln>
                  <a:noFill/>
                </a:ln>
                <a:solidFill>
                  <a:srgbClr val="FFFFFF"/>
                </a:solidFill>
                <a:effectLst/>
                <a:uLnTx/>
                <a:uFillTx/>
                <a:latin typeface="Trebuchet MS" panose="020B0603020202020204" pitchFamily="34" charset="0"/>
                <a:ea typeface="+mn-ea"/>
                <a:cs typeface="+mn-cs"/>
              </a:endParaRPr>
            </a:p>
          </p:txBody>
        </p:sp>
        <p:pic>
          <p:nvPicPr>
            <p:cNvPr id="22" name="Picture 21" descr="A picture containing black, darkness&#10;&#10;Description automatically generated">
              <a:extLst>
                <a:ext uri="{FF2B5EF4-FFF2-40B4-BE49-F238E27FC236}">
                  <a16:creationId xmlns:a16="http://schemas.microsoft.com/office/drawing/2014/main" id="{98E9CD4D-694E-C23C-06F6-FEACE9C49E05}"/>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25731964" y="6448672"/>
              <a:ext cx="5952931" cy="5952931"/>
            </a:xfrm>
            <a:prstGeom prst="rect">
              <a:avLst/>
            </a:prstGeom>
          </p:spPr>
        </p:pic>
      </p:grpSp>
      <p:grpSp>
        <p:nvGrpSpPr>
          <p:cNvPr id="54" name="Group 53">
            <a:extLst>
              <a:ext uri="{FF2B5EF4-FFF2-40B4-BE49-F238E27FC236}">
                <a16:creationId xmlns:a16="http://schemas.microsoft.com/office/drawing/2014/main" id="{5810C14F-F0CA-4446-1241-1F356FAEDACF}"/>
              </a:ext>
            </a:extLst>
          </p:cNvPr>
          <p:cNvGrpSpPr/>
          <p:nvPr/>
        </p:nvGrpSpPr>
        <p:grpSpPr>
          <a:xfrm>
            <a:off x="10294598" y="8286245"/>
            <a:ext cx="7695537" cy="7695537"/>
            <a:chOff x="2085063" y="5135772"/>
            <a:chExt cx="11016345" cy="11016345"/>
          </a:xfrm>
        </p:grpSpPr>
        <p:pic>
          <p:nvPicPr>
            <p:cNvPr id="51" name="Picture 50" descr="A white dot in a black background&#10;&#10;Description automatically generated with low confidence">
              <a:extLst>
                <a:ext uri="{FF2B5EF4-FFF2-40B4-BE49-F238E27FC236}">
                  <a16:creationId xmlns:a16="http://schemas.microsoft.com/office/drawing/2014/main" id="{C5D66565-B0F2-454D-A004-4A97443116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5063" y="5135772"/>
              <a:ext cx="11016345" cy="11016345"/>
            </a:xfrm>
            <a:prstGeom prst="rect">
              <a:avLst/>
            </a:prstGeom>
          </p:spPr>
        </p:pic>
        <p:pic>
          <p:nvPicPr>
            <p:cNvPr id="2050" name="Picture 2" descr="Nvidia Logo, symbol, meaning, history, PNG, brand">
              <a:extLst>
                <a:ext uri="{FF2B5EF4-FFF2-40B4-BE49-F238E27FC236}">
                  <a16:creationId xmlns:a16="http://schemas.microsoft.com/office/drawing/2014/main" id="{3DD1692B-0EB6-31C2-E274-BD4F7591A1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8429" y="6811891"/>
              <a:ext cx="2314212" cy="130174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Nvidia Logo, symbol, meaning, history, PNG, brand">
              <a:extLst>
                <a:ext uri="{FF2B5EF4-FFF2-40B4-BE49-F238E27FC236}">
                  <a16:creationId xmlns:a16="http://schemas.microsoft.com/office/drawing/2014/main" id="{6F68EF18-81E6-4773-544B-B0AAF07BDE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8429" y="9544105"/>
              <a:ext cx="2314212" cy="130174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Nvidia Logo, symbol, meaning, history, PNG, brand">
              <a:extLst>
                <a:ext uri="{FF2B5EF4-FFF2-40B4-BE49-F238E27FC236}">
                  <a16:creationId xmlns:a16="http://schemas.microsoft.com/office/drawing/2014/main" id="{74C0CC00-F15B-7526-37F8-B535B36237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58429" y="12276320"/>
              <a:ext cx="2314212" cy="13017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43928D8-F742-E431-BFAF-BE6EE464FC27}"/>
              </a:ext>
            </a:extLst>
          </p:cNvPr>
          <p:cNvGrpSpPr/>
          <p:nvPr/>
        </p:nvGrpSpPr>
        <p:grpSpPr>
          <a:xfrm>
            <a:off x="2565899" y="7000280"/>
            <a:ext cx="7460913" cy="9418491"/>
            <a:chOff x="2725126" y="7938827"/>
            <a:chExt cx="6591003" cy="8320335"/>
          </a:xfrm>
        </p:grpSpPr>
        <p:pic>
          <p:nvPicPr>
            <p:cNvPr id="6" name="Picture 5" descr="A picture containing black, darkness&#10;&#10;Description automatically generated">
              <a:extLst>
                <a:ext uri="{FF2B5EF4-FFF2-40B4-BE49-F238E27FC236}">
                  <a16:creationId xmlns:a16="http://schemas.microsoft.com/office/drawing/2014/main" id="{986A1F3F-77C6-9DAA-3DEF-15750C588EA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25126" y="7938827"/>
              <a:ext cx="6591003" cy="6591003"/>
            </a:xfrm>
            <a:prstGeom prst="rect">
              <a:avLst/>
            </a:prstGeom>
          </p:spPr>
        </p:pic>
        <p:grpSp>
          <p:nvGrpSpPr>
            <p:cNvPr id="9" name="Group 8">
              <a:extLst>
                <a:ext uri="{FF2B5EF4-FFF2-40B4-BE49-F238E27FC236}">
                  <a16:creationId xmlns:a16="http://schemas.microsoft.com/office/drawing/2014/main" id="{B4E2AE01-E3F7-38A1-9057-80B754EDD9B2}"/>
                </a:ext>
              </a:extLst>
            </p:cNvPr>
            <p:cNvGrpSpPr/>
            <p:nvPr/>
          </p:nvGrpSpPr>
          <p:grpSpPr>
            <a:xfrm>
              <a:off x="3709634" y="11365711"/>
              <a:ext cx="4893451" cy="4893451"/>
              <a:chOff x="3347905" y="13057922"/>
              <a:chExt cx="4893451" cy="4893451"/>
            </a:xfrm>
          </p:grpSpPr>
          <p:sp>
            <p:nvSpPr>
              <p:cNvPr id="8" name="Rectangle: Rounded Corners 7">
                <a:extLst>
                  <a:ext uri="{FF2B5EF4-FFF2-40B4-BE49-F238E27FC236}">
                    <a16:creationId xmlns:a16="http://schemas.microsoft.com/office/drawing/2014/main" id="{12D17ECA-3FAE-7148-EB6C-004023FE0D7F}"/>
                  </a:ext>
                </a:extLst>
              </p:cNvPr>
              <p:cNvSpPr/>
              <p:nvPr/>
            </p:nvSpPr>
            <p:spPr>
              <a:xfrm>
                <a:off x="4745597" y="13908939"/>
                <a:ext cx="2127151" cy="3140196"/>
              </a:xfrm>
              <a:prstGeom prst="roundRect">
                <a:avLst>
                  <a:gd name="adj" fmla="val 36497"/>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55" rtl="0" eaLnBrk="1" fontAlgn="auto" latinLnBrk="0" hangingPunct="1">
                  <a:lnSpc>
                    <a:spcPct val="90000"/>
                  </a:lnSpc>
                  <a:spcBef>
                    <a:spcPts val="0"/>
                  </a:spcBef>
                  <a:spcAft>
                    <a:spcPts val="0"/>
                  </a:spcAft>
                  <a:buClrTx/>
                  <a:buSzTx/>
                  <a:buFontTx/>
                  <a:buNone/>
                  <a:tabLst/>
                  <a:defRPr/>
                </a:pPr>
                <a:endParaRPr kumimoji="0" lang="en-US" sz="3999" b="0" i="0" u="none" strike="noStrike" kern="1200" cap="none" spc="0" normalizeH="0" baseline="0" noProof="0" err="1">
                  <a:ln>
                    <a:noFill/>
                  </a:ln>
                  <a:solidFill>
                    <a:srgbClr val="FFFFFF"/>
                  </a:solidFill>
                  <a:effectLst/>
                  <a:uLnTx/>
                  <a:uFillTx/>
                  <a:latin typeface="Trebuchet MS" panose="020B0603020202020204" pitchFamily="34" charset="0"/>
                  <a:ea typeface="+mn-ea"/>
                  <a:cs typeface="+mn-cs"/>
                </a:endParaRPr>
              </a:p>
            </p:txBody>
          </p:sp>
          <p:pic>
            <p:nvPicPr>
              <p:cNvPr id="4" name="Google Shape;940;g24e35af2b6f_0_0" descr="Icon&#10;&#10;Description automatically generated">
                <a:extLst>
                  <a:ext uri="{FF2B5EF4-FFF2-40B4-BE49-F238E27FC236}">
                    <a16:creationId xmlns:a16="http://schemas.microsoft.com/office/drawing/2014/main" id="{A74B84E8-2436-3BD5-6EE2-171A09C93F9A}"/>
                  </a:ext>
                </a:extLst>
              </p:cNvPr>
              <p:cNvPicPr preferRelativeResize="0"/>
              <p:nvPr/>
            </p:nvPicPr>
            <p:blipFill rotWithShape="1">
              <a:blip r:embed="rId15">
                <a:alphaModFix/>
                <a:biLevel thresh="75000"/>
              </a:blip>
              <a:srcRect/>
              <a:stretch/>
            </p:blipFill>
            <p:spPr>
              <a:xfrm>
                <a:off x="3347905" y="13057922"/>
                <a:ext cx="4893451" cy="4893451"/>
              </a:xfrm>
              <a:prstGeom prst="rect">
                <a:avLst/>
              </a:prstGeom>
              <a:noFill/>
              <a:ln>
                <a:noFill/>
              </a:ln>
            </p:spPr>
          </p:pic>
        </p:grpSp>
        <p:cxnSp>
          <p:nvCxnSpPr>
            <p:cNvPr id="11" name="Straight Arrow Connector 10">
              <a:extLst>
                <a:ext uri="{FF2B5EF4-FFF2-40B4-BE49-F238E27FC236}">
                  <a16:creationId xmlns:a16="http://schemas.microsoft.com/office/drawing/2014/main" id="{2976A7E2-91FD-B0F6-771E-D8593E87DE9E}"/>
                </a:ext>
              </a:extLst>
            </p:cNvPr>
            <p:cNvCxnSpPr>
              <a:cxnSpLocks/>
            </p:cNvCxnSpPr>
            <p:nvPr/>
          </p:nvCxnSpPr>
          <p:spPr>
            <a:xfrm>
              <a:off x="5743486" y="10015357"/>
              <a:ext cx="0" cy="1828800"/>
            </a:xfrm>
            <a:prstGeom prst="straightConnector1">
              <a:avLst/>
            </a:prstGeom>
            <a:ln w="1746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EEB299E-978F-7890-A867-186028E27DDE}"/>
                </a:ext>
              </a:extLst>
            </p:cNvPr>
            <p:cNvCxnSpPr>
              <a:cxnSpLocks/>
            </p:cNvCxnSpPr>
            <p:nvPr/>
          </p:nvCxnSpPr>
          <p:spPr>
            <a:xfrm flipV="1">
              <a:off x="6397331" y="10037309"/>
              <a:ext cx="0" cy="1828800"/>
            </a:xfrm>
            <a:prstGeom prst="straightConnector1">
              <a:avLst/>
            </a:prstGeom>
            <a:ln w="17462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slide_6_audio.mp3">
            <a:hlinkClick r:id="" action="ppaction://media"/>
            <a:extLst>
              <a:ext uri="{FF2B5EF4-FFF2-40B4-BE49-F238E27FC236}">
                <a16:creationId xmlns:a16="http://schemas.microsoft.com/office/drawing/2014/main" id="{863B52D8-F8CC-3E53-05A1-2591AFBD4C71}"/>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32325452" y="16544867"/>
            <a:ext cx="3970113" cy="3970113"/>
          </a:xfrm>
          <a:prstGeom prst="rect">
            <a:avLst/>
          </a:prstGeom>
        </p:spPr>
      </p:pic>
    </p:spTree>
    <p:extLst>
      <p:ext uri="{BB962C8B-B14F-4D97-AF65-F5344CB8AC3E}">
        <p14:creationId xmlns:p14="http://schemas.microsoft.com/office/powerpoint/2010/main" val="3432579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C81D1-06F9-7A1A-95F3-19FE2C44F1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2CC25C-14A0-DA33-33DE-8C672BBFB2B4}"/>
              </a:ext>
            </a:extLst>
          </p:cNvPr>
          <p:cNvSpPr>
            <a:spLocks noGrp="1"/>
          </p:cNvSpPr>
          <p:nvPr>
            <p:ph type="title"/>
          </p:nvPr>
        </p:nvSpPr>
        <p:spPr>
          <a:xfrm>
            <a:off x="2514600" y="60177"/>
            <a:ext cx="31546800" cy="2514600"/>
          </a:xfrm>
        </p:spPr>
        <p:txBody>
          <a:bodyPr spcFirstLastPara="1" vert="horz" wrap="square" lIns="274320" tIns="137160" rIns="274320" bIns="137160" rtlCol="0" anchor="b" anchorCtr="0">
            <a:normAutofit/>
          </a:bodyPr>
          <a:lstStyle/>
          <a:p>
            <a:r>
              <a:rPr lang="en-US">
                <a:solidFill>
                  <a:srgbClr val="000000"/>
                </a:solidFill>
                <a:latin typeface="NVIDIA Sans"/>
                <a:cs typeface="NVIDIA Sans"/>
              </a:rPr>
              <a:t>NVIDIA NeMo Framework</a:t>
            </a:r>
          </a:p>
        </p:txBody>
      </p:sp>
      <p:sp>
        <p:nvSpPr>
          <p:cNvPr id="44" name="Text Placeholder 43">
            <a:extLst>
              <a:ext uri="{FF2B5EF4-FFF2-40B4-BE49-F238E27FC236}">
                <a16:creationId xmlns:a16="http://schemas.microsoft.com/office/drawing/2014/main" id="{DB02F3B2-D609-E71A-35C8-2DE940917571}"/>
              </a:ext>
            </a:extLst>
          </p:cNvPr>
          <p:cNvSpPr>
            <a:spLocks noGrp="1"/>
          </p:cNvSpPr>
          <p:nvPr>
            <p:ph type="body" sz="quarter" idx="10"/>
          </p:nvPr>
        </p:nvSpPr>
        <p:spPr/>
        <p:txBody>
          <a:bodyPr lIns="274320" tIns="137160" rIns="274320" bIns="137160" anchor="t"/>
          <a:lstStyle/>
          <a:p>
            <a:r>
              <a:rPr lang="en-US">
                <a:solidFill>
                  <a:schemeClr val="bg2"/>
                </a:solidFill>
                <a:latin typeface="NVIDIA Sans"/>
                <a:cs typeface="NVIDIA Sans"/>
              </a:rPr>
              <a:t>OSS libraries for pre-training, post-training, and reinforcement learning of multimodal models at scale</a:t>
            </a:r>
            <a:endParaRPr lang="en-US">
              <a:solidFill>
                <a:schemeClr val="bg2"/>
              </a:solidFill>
            </a:endParaRPr>
          </a:p>
        </p:txBody>
      </p:sp>
      <p:grpSp>
        <p:nvGrpSpPr>
          <p:cNvPr id="51" name="Group 50">
            <a:extLst>
              <a:ext uri="{FF2B5EF4-FFF2-40B4-BE49-F238E27FC236}">
                <a16:creationId xmlns:a16="http://schemas.microsoft.com/office/drawing/2014/main" id="{21764131-0ED7-A570-30A1-D5B36DFA6065}"/>
              </a:ext>
            </a:extLst>
          </p:cNvPr>
          <p:cNvGrpSpPr/>
          <p:nvPr/>
        </p:nvGrpSpPr>
        <p:grpSpPr>
          <a:xfrm>
            <a:off x="900747" y="5001768"/>
            <a:ext cx="34774506" cy="3950214"/>
            <a:chOff x="353578" y="1426462"/>
            <a:chExt cx="11591502" cy="1316738"/>
          </a:xfrm>
        </p:grpSpPr>
        <p:cxnSp>
          <p:nvCxnSpPr>
            <p:cNvPr id="15" name="Straight Connector 14">
              <a:extLst>
                <a:ext uri="{FF2B5EF4-FFF2-40B4-BE49-F238E27FC236}">
                  <a16:creationId xmlns:a16="http://schemas.microsoft.com/office/drawing/2014/main" id="{0C621947-2E0B-D20E-E210-1EACFB284DFF}"/>
                </a:ext>
              </a:extLst>
            </p:cNvPr>
            <p:cNvCxnSpPr>
              <a:cxnSpLocks/>
            </p:cNvCxnSpPr>
            <p:nvPr/>
          </p:nvCxnSpPr>
          <p:spPr>
            <a:xfrm>
              <a:off x="1731264" y="1426464"/>
              <a:ext cx="0" cy="113385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D9AA75-B439-B063-07B0-7EF51FB9FCF7}"/>
                </a:ext>
              </a:extLst>
            </p:cNvPr>
            <p:cNvCxnSpPr>
              <a:cxnSpLocks/>
            </p:cNvCxnSpPr>
            <p:nvPr/>
          </p:nvCxnSpPr>
          <p:spPr>
            <a:xfrm>
              <a:off x="5760720" y="1426464"/>
              <a:ext cx="0" cy="113385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2A2CBF-E172-ECBC-2CFB-7A7CFDB02636}"/>
                </a:ext>
              </a:extLst>
            </p:cNvPr>
            <p:cNvCxnSpPr>
              <a:cxnSpLocks/>
            </p:cNvCxnSpPr>
            <p:nvPr/>
          </p:nvCxnSpPr>
          <p:spPr>
            <a:xfrm>
              <a:off x="7882128" y="1426464"/>
              <a:ext cx="0" cy="113385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7F719B0C-12E5-4F8C-C0FB-AD6D1045641E}"/>
                </a:ext>
              </a:extLst>
            </p:cNvPr>
            <p:cNvSpPr/>
            <p:nvPr/>
          </p:nvSpPr>
          <p:spPr>
            <a:xfrm>
              <a:off x="1914145" y="1987296"/>
              <a:ext cx="1767840" cy="755904"/>
            </a:xfrm>
            <a:prstGeom prst="round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Megatron Bridge</a:t>
              </a:r>
              <a:br>
                <a:rPr kumimoji="0" lang="en-US" sz="3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br>
              <a:r>
                <a:rPr kumimoji="0" lang="en-US" sz="36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(Megatron backend)</a:t>
              </a:r>
            </a:p>
          </p:txBody>
        </p:sp>
        <p:sp>
          <p:nvSpPr>
            <p:cNvPr id="23" name="Rounded Rectangle 22">
              <a:extLst>
                <a:ext uri="{FF2B5EF4-FFF2-40B4-BE49-F238E27FC236}">
                  <a16:creationId xmlns:a16="http://schemas.microsoft.com/office/drawing/2014/main" id="{87C1DF00-B4AB-F218-4FBB-AB8464AAD205}"/>
                </a:ext>
              </a:extLst>
            </p:cNvPr>
            <p:cNvSpPr/>
            <p:nvPr/>
          </p:nvSpPr>
          <p:spPr>
            <a:xfrm>
              <a:off x="3794760" y="1981200"/>
              <a:ext cx="1767840" cy="755904"/>
            </a:xfrm>
            <a:prstGeom prst="round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err="1">
                  <a:ln>
                    <a:noFill/>
                  </a:ln>
                  <a:solidFill>
                    <a:srgbClr val="FFFFFF"/>
                  </a:solidFill>
                  <a:effectLst/>
                  <a:uLnTx/>
                  <a:uFillTx/>
                  <a:latin typeface="NVIDIA Sans" panose="020B0503020203020204" pitchFamily="34" charset="0"/>
                  <a:ea typeface="+mn-ea"/>
                  <a:cs typeface="NVIDIA Sans" panose="020B0503020203020204" pitchFamily="34" charset="0"/>
                </a:rPr>
                <a:t>Automodel</a:t>
              </a:r>
              <a:br>
                <a:rPr kumimoji="0" lang="en-US" sz="3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br>
              <a:r>
                <a:rPr kumimoji="0" lang="en-US" sz="36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a:t>
              </a:r>
              <a:r>
                <a:rPr kumimoji="0" lang="en-US" sz="3600" b="0" i="0" u="none" strike="noStrike" kern="1200" cap="none" spc="0" normalizeH="0" baseline="0" noProof="0" err="1">
                  <a:ln>
                    <a:noFill/>
                  </a:ln>
                  <a:solidFill>
                    <a:srgbClr val="FFFFFF"/>
                  </a:solidFill>
                  <a:effectLst/>
                  <a:uLnTx/>
                  <a:uFillTx/>
                  <a:latin typeface="NVIDIA Sans" panose="020B0503020203020204" pitchFamily="34" charset="0"/>
                  <a:ea typeface="+mn-ea"/>
                  <a:cs typeface="NVIDIA Sans" panose="020B0503020203020204" pitchFamily="34" charset="0"/>
                </a:rPr>
                <a:t>PyTorch</a:t>
              </a:r>
              <a:r>
                <a:rPr kumimoji="0" lang="en-US" sz="36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 backend)</a:t>
              </a:r>
            </a:p>
          </p:txBody>
        </p:sp>
        <p:sp>
          <p:nvSpPr>
            <p:cNvPr id="24" name="Rounded Rectangle 23">
              <a:extLst>
                <a:ext uri="{FF2B5EF4-FFF2-40B4-BE49-F238E27FC236}">
                  <a16:creationId xmlns:a16="http://schemas.microsoft.com/office/drawing/2014/main" id="{2DFDFBF9-EBA4-E136-9912-26E17E3CA2AD}"/>
                </a:ext>
              </a:extLst>
            </p:cNvPr>
            <p:cNvSpPr/>
            <p:nvPr/>
          </p:nvSpPr>
          <p:spPr>
            <a:xfrm>
              <a:off x="5937504" y="1975104"/>
              <a:ext cx="1767840" cy="755904"/>
            </a:xfrm>
            <a:prstGeom prst="round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NeMo-RL</a:t>
              </a:r>
              <a:br>
                <a:rPr kumimoji="0" lang="en-US" sz="3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br>
              <a:r>
                <a:rPr kumimoji="0" lang="en-US" sz="36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(Megatron &amp; </a:t>
              </a:r>
              <a:r>
                <a:rPr kumimoji="0" lang="en-US" sz="3600" b="0" i="0" u="none" strike="noStrike" kern="1200" cap="none" spc="0" normalizeH="0" baseline="0" noProof="0" err="1">
                  <a:ln>
                    <a:noFill/>
                  </a:ln>
                  <a:solidFill>
                    <a:srgbClr val="FFFFFF"/>
                  </a:solidFill>
                  <a:effectLst/>
                  <a:uLnTx/>
                  <a:uFillTx/>
                  <a:latin typeface="NVIDIA Sans" panose="020B0503020203020204" pitchFamily="34" charset="0"/>
                  <a:ea typeface="+mn-ea"/>
                  <a:cs typeface="NVIDIA Sans" panose="020B0503020203020204" pitchFamily="34" charset="0"/>
                </a:rPr>
                <a:t>PyT</a:t>
              </a:r>
              <a:r>
                <a:rPr kumimoji="0" lang="en-US" sz="3600" b="0"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 backend)</a:t>
              </a:r>
            </a:p>
          </p:txBody>
        </p:sp>
        <p:sp>
          <p:nvSpPr>
            <p:cNvPr id="25" name="Rounded Rectangle 24">
              <a:extLst>
                <a:ext uri="{FF2B5EF4-FFF2-40B4-BE49-F238E27FC236}">
                  <a16:creationId xmlns:a16="http://schemas.microsoft.com/office/drawing/2014/main" id="{D8AC7591-468B-E9DE-A592-7ED06B3EE8C1}"/>
                </a:ext>
              </a:extLst>
            </p:cNvPr>
            <p:cNvSpPr/>
            <p:nvPr/>
          </p:nvSpPr>
          <p:spPr>
            <a:xfrm>
              <a:off x="8080248" y="1975104"/>
              <a:ext cx="1194806" cy="755904"/>
            </a:xfrm>
            <a:prstGeom prst="round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Export-Deploy</a:t>
              </a:r>
            </a:p>
          </p:txBody>
        </p:sp>
        <p:sp>
          <p:nvSpPr>
            <p:cNvPr id="26" name="Rounded Rectangle 25">
              <a:extLst>
                <a:ext uri="{FF2B5EF4-FFF2-40B4-BE49-F238E27FC236}">
                  <a16:creationId xmlns:a16="http://schemas.microsoft.com/office/drawing/2014/main" id="{FEAB637D-281F-55F8-2347-1752AF1FB784}"/>
                </a:ext>
              </a:extLst>
            </p:cNvPr>
            <p:cNvSpPr/>
            <p:nvPr/>
          </p:nvSpPr>
          <p:spPr>
            <a:xfrm>
              <a:off x="353578" y="1981200"/>
              <a:ext cx="1194806" cy="755904"/>
            </a:xfrm>
            <a:prstGeom prst="round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NeMo</a:t>
              </a:r>
              <a:br>
                <a:rPr kumimoji="0" lang="en-US" sz="3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br>
              <a:r>
                <a:rPr kumimoji="0" lang="en-US" sz="3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Curator</a:t>
              </a:r>
            </a:p>
          </p:txBody>
        </p:sp>
        <p:sp>
          <p:nvSpPr>
            <p:cNvPr id="27" name="Rounded Rectangle 26">
              <a:extLst>
                <a:ext uri="{FF2B5EF4-FFF2-40B4-BE49-F238E27FC236}">
                  <a16:creationId xmlns:a16="http://schemas.microsoft.com/office/drawing/2014/main" id="{96FF519F-58DA-DA54-11FC-83F073E104D4}"/>
                </a:ext>
              </a:extLst>
            </p:cNvPr>
            <p:cNvSpPr/>
            <p:nvPr/>
          </p:nvSpPr>
          <p:spPr>
            <a:xfrm>
              <a:off x="9415261" y="1975104"/>
              <a:ext cx="1194806" cy="755904"/>
            </a:xfrm>
            <a:prstGeom prst="round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Evaluator</a:t>
              </a:r>
            </a:p>
          </p:txBody>
        </p:sp>
        <p:sp>
          <p:nvSpPr>
            <p:cNvPr id="28" name="Rounded Rectangle 27">
              <a:extLst>
                <a:ext uri="{FF2B5EF4-FFF2-40B4-BE49-F238E27FC236}">
                  <a16:creationId xmlns:a16="http://schemas.microsoft.com/office/drawing/2014/main" id="{304EF202-7692-7A9E-D41F-61A7BF0F8B5D}"/>
                </a:ext>
              </a:extLst>
            </p:cNvPr>
            <p:cNvSpPr/>
            <p:nvPr/>
          </p:nvSpPr>
          <p:spPr>
            <a:xfrm>
              <a:off x="10750274" y="1975104"/>
              <a:ext cx="1194806" cy="755904"/>
            </a:xfrm>
            <a:prstGeom prst="round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NVIDIA Sans" panose="020B0503020203020204" pitchFamily="34" charset="0"/>
                  <a:ea typeface="+mn-ea"/>
                  <a:cs typeface="NVIDIA Sans" panose="020B0503020203020204" pitchFamily="34" charset="0"/>
                </a:rPr>
                <a:t>Guardrails</a:t>
              </a:r>
            </a:p>
          </p:txBody>
        </p:sp>
        <p:sp>
          <p:nvSpPr>
            <p:cNvPr id="29" name="TextBox 28">
              <a:extLst>
                <a:ext uri="{FF2B5EF4-FFF2-40B4-BE49-F238E27FC236}">
                  <a16:creationId xmlns:a16="http://schemas.microsoft.com/office/drawing/2014/main" id="{B7A82FF1-FC7D-F34A-FC4B-92D032542B8E}"/>
                </a:ext>
              </a:extLst>
            </p:cNvPr>
            <p:cNvSpPr txBox="1"/>
            <p:nvPr/>
          </p:nvSpPr>
          <p:spPr>
            <a:xfrm>
              <a:off x="612801" y="1426464"/>
              <a:ext cx="676360" cy="400110"/>
            </a:xfrm>
            <a:prstGeom prst="rect">
              <a:avLst/>
            </a:prstGeom>
            <a:noFill/>
          </p:spPr>
          <p:txBody>
            <a:bodyPr wrap="non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Data </a:t>
              </a:r>
              <a:b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b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Curation</a:t>
              </a:r>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p:sp>
          <p:nvSpPr>
            <p:cNvPr id="30" name="TextBox 29">
              <a:extLst>
                <a:ext uri="{FF2B5EF4-FFF2-40B4-BE49-F238E27FC236}">
                  <a16:creationId xmlns:a16="http://schemas.microsoft.com/office/drawing/2014/main" id="{933C3975-4DAF-C7AC-BDF0-1F018D673066}"/>
                </a:ext>
              </a:extLst>
            </p:cNvPr>
            <p:cNvSpPr txBox="1"/>
            <p:nvPr/>
          </p:nvSpPr>
          <p:spPr>
            <a:xfrm>
              <a:off x="3212876" y="1426463"/>
              <a:ext cx="1066232" cy="400110"/>
            </a:xfrm>
            <a:prstGeom prst="rect">
              <a:avLst/>
            </a:prstGeom>
            <a:noFill/>
          </p:spPr>
          <p:txBody>
            <a:bodyPr wrap="non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Pre-training &amp;</a:t>
              </a:r>
              <a:b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b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Fine-tuning</a:t>
              </a:r>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p:sp>
          <p:nvSpPr>
            <p:cNvPr id="32" name="TextBox 31">
              <a:extLst>
                <a:ext uri="{FF2B5EF4-FFF2-40B4-BE49-F238E27FC236}">
                  <a16:creationId xmlns:a16="http://schemas.microsoft.com/office/drawing/2014/main" id="{05EC843A-D245-4931-22BB-13E0DB51F0DB}"/>
                </a:ext>
              </a:extLst>
            </p:cNvPr>
            <p:cNvSpPr txBox="1"/>
            <p:nvPr/>
          </p:nvSpPr>
          <p:spPr>
            <a:xfrm>
              <a:off x="5926653" y="1426462"/>
              <a:ext cx="1789550" cy="400110"/>
            </a:xfrm>
            <a:prstGeom prst="rect">
              <a:avLst/>
            </a:prstGeom>
            <a:noFill/>
          </p:spPr>
          <p:txBody>
            <a:bodyPr wrap="non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Post-training &amp;</a:t>
              </a:r>
              <a:b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b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Reinforcement Learning</a:t>
              </a:r>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p:sp>
          <p:nvSpPr>
            <p:cNvPr id="34" name="TextBox 33">
              <a:extLst>
                <a:ext uri="{FF2B5EF4-FFF2-40B4-BE49-F238E27FC236}">
                  <a16:creationId xmlns:a16="http://schemas.microsoft.com/office/drawing/2014/main" id="{D5D78953-A8DF-9681-9C7C-52D25223498F}"/>
                </a:ext>
              </a:extLst>
            </p:cNvPr>
            <p:cNvSpPr txBox="1"/>
            <p:nvPr/>
          </p:nvSpPr>
          <p:spPr>
            <a:xfrm>
              <a:off x="9643588" y="1512925"/>
              <a:ext cx="738151" cy="215444"/>
            </a:xfrm>
            <a:prstGeom prst="rect">
              <a:avLst/>
            </a:prstGeom>
            <a:noFill/>
          </p:spPr>
          <p:txBody>
            <a:bodyPr wrap="none" rtlCol="0">
              <a:spAutoFit/>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Inference</a:t>
              </a:r>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p:grpSp>
      <p:pic>
        <p:nvPicPr>
          <p:cNvPr id="35" name="Google Shape;2041;p215">
            <a:extLst>
              <a:ext uri="{FF2B5EF4-FFF2-40B4-BE49-F238E27FC236}">
                <a16:creationId xmlns:a16="http://schemas.microsoft.com/office/drawing/2014/main" id="{773D5F3E-3EEE-A93C-D4F4-65D14C967F05}"/>
              </a:ext>
            </a:extLst>
          </p:cNvPr>
          <p:cNvPicPr preferRelativeResize="0"/>
          <p:nvPr/>
        </p:nvPicPr>
        <p:blipFill rotWithShape="1">
          <a:blip r:embed="rId3">
            <a:alphaModFix/>
          </a:blip>
          <a:srcRect l="6447" t="7304" r="11517" b="11978"/>
          <a:stretch/>
        </p:blipFill>
        <p:spPr>
          <a:xfrm>
            <a:off x="2874143" y="11013908"/>
            <a:ext cx="2069631" cy="1847235"/>
          </a:xfrm>
          <a:prstGeom prst="rect">
            <a:avLst/>
          </a:prstGeom>
          <a:noFill/>
          <a:ln>
            <a:noFill/>
          </a:ln>
        </p:spPr>
      </p:pic>
      <p:sp>
        <p:nvSpPr>
          <p:cNvPr id="37" name="TextBox 36">
            <a:extLst>
              <a:ext uri="{FF2B5EF4-FFF2-40B4-BE49-F238E27FC236}">
                <a16:creationId xmlns:a16="http://schemas.microsoft.com/office/drawing/2014/main" id="{33FBF7E3-821E-B554-3DBE-FCE6DDA6B763}"/>
              </a:ext>
            </a:extLst>
          </p:cNvPr>
          <p:cNvSpPr txBox="1"/>
          <p:nvPr/>
        </p:nvSpPr>
        <p:spPr>
          <a:xfrm>
            <a:off x="5033805" y="11106817"/>
            <a:ext cx="12637005" cy="1754326"/>
          </a:xfrm>
          <a:prstGeom prst="rect">
            <a:avLst/>
          </a:prstGeom>
          <a:noFill/>
        </p:spPr>
        <p:txBody>
          <a:bodyPr wrap="square" rtlCol="0">
            <a:spAutoFit/>
          </a:bodyPr>
          <a:lstStyle/>
          <a:p>
            <a:pPr marL="0" marR="0" lvl="0" indent="0" algn="l" defTabSz="2743200" rtl="0" eaLnBrk="1" fontAlgn="auto" latinLnBrk="0" hangingPunct="1">
              <a:lnSpc>
                <a:spcPct val="100000"/>
              </a:lnSpc>
              <a:spcBef>
                <a:spcPts val="0"/>
              </a:spcBef>
              <a:spcAft>
                <a:spcPts val="0"/>
              </a:spcAft>
              <a:buClr>
                <a:srgbClr val="000000"/>
              </a:buClr>
              <a:buSzPts val="4400"/>
              <a:buFontTx/>
              <a:buNone/>
              <a:tabLst/>
              <a:defRPr/>
            </a:pPr>
            <a:r>
              <a:rPr kumimoji="0" lang="en-US" sz="3600" b="1" i="0" u="none" strike="noStrike" kern="1200" cap="none" spc="0" normalizeH="0" baseline="0" noProof="0">
                <a:ln>
                  <a:noFill/>
                </a:ln>
                <a:solidFill>
                  <a:srgbClr val="000000"/>
                </a:solidFill>
                <a:effectLst/>
                <a:uLnTx/>
                <a:uFillTx/>
                <a:latin typeface="NVIDIA Sans" panose="020B0503020203020204" pitchFamily="34" charset="0"/>
                <a:ea typeface="Calibri"/>
                <a:cs typeface="NVIDIA Sans" panose="020B0503020203020204" pitchFamily="34" charset="0"/>
              </a:rPr>
              <a:t>Performance &amp; Scalability</a:t>
            </a:r>
            <a:br>
              <a:rPr kumimoji="0" lang="en-US" sz="3600" b="1" i="0" u="none" strike="noStrike" kern="1200" cap="none" spc="0" normalizeH="0" baseline="0" noProof="0">
                <a:ln>
                  <a:noFill/>
                </a:ln>
                <a:solidFill>
                  <a:srgbClr val="000000"/>
                </a:solidFill>
                <a:effectLst/>
                <a:uLnTx/>
                <a:uFillTx/>
                <a:latin typeface="NVIDIA Sans" panose="020B0503020203020204" pitchFamily="34" charset="0"/>
                <a:ea typeface="Calibri"/>
                <a:cs typeface="NVIDIA Sans" panose="020B0503020203020204" pitchFamily="34" charset="0"/>
              </a:rPr>
            </a:b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Calibri"/>
                <a:cs typeface="NVIDIA Sans" panose="020B0503020203020204" pitchFamily="34" charset="0"/>
              </a:rPr>
              <a:t>Supports training over 16k+ GPU clusters with advanced 4-D parallelism &amp; 1M+ long context window support</a:t>
            </a:r>
          </a:p>
        </p:txBody>
      </p:sp>
      <p:sp>
        <p:nvSpPr>
          <p:cNvPr id="41" name="TextBox 40">
            <a:extLst>
              <a:ext uri="{FF2B5EF4-FFF2-40B4-BE49-F238E27FC236}">
                <a16:creationId xmlns:a16="http://schemas.microsoft.com/office/drawing/2014/main" id="{2D780596-2C9F-8777-35E0-36A7505A6D0D}"/>
              </a:ext>
            </a:extLst>
          </p:cNvPr>
          <p:cNvSpPr txBox="1"/>
          <p:nvPr/>
        </p:nvSpPr>
        <p:spPr>
          <a:xfrm>
            <a:off x="5033805" y="14609838"/>
            <a:ext cx="12485790" cy="1754326"/>
          </a:xfrm>
          <a:prstGeom prst="rect">
            <a:avLst/>
          </a:prstGeom>
          <a:noFill/>
        </p:spPr>
        <p:txBody>
          <a:bodyPr wrap="square" rtlCol="0">
            <a:spAutoFit/>
          </a:bodyPr>
          <a:lstStyle/>
          <a:p>
            <a:pPr marL="0" marR="0" lvl="0" indent="0" algn="l" defTabSz="2743200" rtl="0" eaLnBrk="1" fontAlgn="base"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SOTA Algorithm</a:t>
            </a:r>
            <a:br>
              <a:rPr kumimoji="0" lang="en-US" sz="3600" b="1"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b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PEFT, PEFT: LoRA, p-tuning, </a:t>
            </a:r>
            <a:r>
              <a:rPr kumimoji="0" lang="en-US" sz="3600"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QLoRA</a:t>
            </a: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 Model alignment: RLHF PPO, DPO, KTO, IPO, RLAIF, </a:t>
            </a:r>
            <a:r>
              <a:rPr kumimoji="0" lang="en-US" sz="3600"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SteerLM</a:t>
            </a: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 </a:t>
            </a:r>
            <a:r>
              <a:rPr kumimoji="0" lang="en-US" sz="3600" b="0" i="0" u="none" strike="noStrike" kern="1200" cap="none" spc="0" normalizeH="0" baseline="0" noProof="0" err="1">
                <a:ln>
                  <a:noFill/>
                </a:ln>
                <a:solidFill>
                  <a:srgbClr val="000000"/>
                </a:solidFill>
                <a:effectLst/>
                <a:uLnTx/>
                <a:uFillTx/>
                <a:latin typeface="NVIDIA Sans" panose="020B0503020203020204" pitchFamily="34" charset="0"/>
                <a:ea typeface="+mn-ea"/>
                <a:cs typeface="NVIDIA Sans" panose="020B0503020203020204" pitchFamily="34" charset="0"/>
              </a:rPr>
              <a:t>etc</a:t>
            </a:r>
            <a:endPar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45" name="TextBox 44">
            <a:extLst>
              <a:ext uri="{FF2B5EF4-FFF2-40B4-BE49-F238E27FC236}">
                <a16:creationId xmlns:a16="http://schemas.microsoft.com/office/drawing/2014/main" id="{06CC3C94-6E2B-1A75-1C58-3DF3A44A1F4C}"/>
              </a:ext>
            </a:extLst>
          </p:cNvPr>
          <p:cNvSpPr txBox="1"/>
          <p:nvPr/>
        </p:nvSpPr>
        <p:spPr>
          <a:xfrm>
            <a:off x="20559842" y="11060362"/>
            <a:ext cx="13676655" cy="1754326"/>
          </a:xfrm>
          <a:prstGeom prst="rect">
            <a:avLst/>
          </a:prstGeom>
          <a:noFill/>
        </p:spPr>
        <p:txBody>
          <a:bodyPr wrap="square" rtlCol="0">
            <a:spAutoFit/>
          </a:bodyPr>
          <a:lstStyle/>
          <a:p>
            <a:pPr marL="0" marR="0" lvl="0" indent="0" algn="l" defTabSz="2743200" rtl="0" eaLnBrk="1" fontAlgn="base"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Multi-modal</a:t>
            </a:r>
            <a:b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b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23 model families across LLM, SSMs, MOEs, </a:t>
            </a:r>
            <a:b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b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Speech models, VLMs, WFMs</a:t>
            </a:r>
          </a:p>
        </p:txBody>
      </p:sp>
      <p:sp>
        <p:nvSpPr>
          <p:cNvPr id="47" name="TextBox 46">
            <a:extLst>
              <a:ext uri="{FF2B5EF4-FFF2-40B4-BE49-F238E27FC236}">
                <a16:creationId xmlns:a16="http://schemas.microsoft.com/office/drawing/2014/main" id="{A7276662-84F6-18C5-9EF5-3DAA528C8DFE}"/>
              </a:ext>
            </a:extLst>
          </p:cNvPr>
          <p:cNvSpPr txBox="1"/>
          <p:nvPr/>
        </p:nvSpPr>
        <p:spPr>
          <a:xfrm>
            <a:off x="20738038" y="14626840"/>
            <a:ext cx="13440021" cy="1754326"/>
          </a:xfrm>
          <a:prstGeom prst="rect">
            <a:avLst/>
          </a:prstGeom>
          <a:noFill/>
        </p:spPr>
        <p:txBody>
          <a:bodyPr wrap="square" rtlCol="0">
            <a:spAutoFit/>
          </a:bodyPr>
          <a:lstStyle/>
          <a:p>
            <a:pPr marL="0" marR="0" lvl="0" indent="0" algn="l" defTabSz="2743200" rtl="0" eaLnBrk="1" fontAlgn="base"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Usability &amp; Compatibility</a:t>
            </a: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 </a:t>
            </a:r>
          </a:p>
          <a:p>
            <a:pPr marL="0" marR="0" lvl="0" indent="0" algn="l" defTabSz="2743200" rtl="0" eaLnBrk="1" fontAlgn="base"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Ease of use with Hugging-face like pythonic APIs and fault tolerance to ensure smooth training</a:t>
            </a:r>
          </a:p>
        </p:txBody>
      </p:sp>
      <p:pic>
        <p:nvPicPr>
          <p:cNvPr id="48" name="Picture 47" descr="A green and black logo&#10;&#10;AI-generated content may be incorrect.">
            <a:extLst>
              <a:ext uri="{FF2B5EF4-FFF2-40B4-BE49-F238E27FC236}">
                <a16:creationId xmlns:a16="http://schemas.microsoft.com/office/drawing/2014/main" id="{5D0706FD-1303-488F-251B-E69DC471665A}"/>
              </a:ext>
            </a:extLst>
          </p:cNvPr>
          <p:cNvPicPr>
            <a:picLocks noChangeAspect="1"/>
          </p:cNvPicPr>
          <p:nvPr/>
        </p:nvPicPr>
        <p:blipFill>
          <a:blip r:embed="rId4"/>
          <a:stretch>
            <a:fillRect/>
          </a:stretch>
        </p:blipFill>
        <p:spPr>
          <a:xfrm>
            <a:off x="2514602" y="14079486"/>
            <a:ext cx="2967567" cy="2849034"/>
          </a:xfrm>
          <a:prstGeom prst="rect">
            <a:avLst/>
          </a:prstGeom>
        </p:spPr>
      </p:pic>
      <p:pic>
        <p:nvPicPr>
          <p:cNvPr id="49" name="Picture 4">
            <a:extLst>
              <a:ext uri="{FF2B5EF4-FFF2-40B4-BE49-F238E27FC236}">
                <a16:creationId xmlns:a16="http://schemas.microsoft.com/office/drawing/2014/main" id="{A7F17E7D-0948-E1C4-D97D-8AC49F3C77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00186" y="10779506"/>
            <a:ext cx="2462007" cy="2389185"/>
          </a:xfrm>
          <a:prstGeom prst="rect">
            <a:avLst/>
          </a:prstGeom>
          <a:noFill/>
          <a:extLst>
            <a:ext uri="{909E8E84-426E-40DD-AFC4-6F175D3DCCD1}">
              <a14:hiddenFill xmlns:a14="http://schemas.microsoft.com/office/drawing/2010/main">
                <a:solidFill>
                  <a:srgbClr val="FFFFFF"/>
                </a:solidFill>
              </a14:hiddenFill>
            </a:ext>
          </a:extLst>
        </p:spPr>
      </p:pic>
      <p:pic>
        <p:nvPicPr>
          <p:cNvPr id="50" name="Google Shape;7013;p702">
            <a:extLst>
              <a:ext uri="{FF2B5EF4-FFF2-40B4-BE49-F238E27FC236}">
                <a16:creationId xmlns:a16="http://schemas.microsoft.com/office/drawing/2014/main" id="{9A65F1B4-2B9A-04B6-4DA9-0763F97AB2D9}"/>
              </a:ext>
            </a:extLst>
          </p:cNvPr>
          <p:cNvPicPr preferRelativeResize="0"/>
          <p:nvPr/>
        </p:nvPicPr>
        <p:blipFill>
          <a:blip r:embed="rId6">
            <a:alphaModFix/>
          </a:blip>
          <a:stretch>
            <a:fillRect/>
          </a:stretch>
        </p:blipFill>
        <p:spPr>
          <a:xfrm>
            <a:off x="18558821" y="14344700"/>
            <a:ext cx="2344731" cy="2318607"/>
          </a:xfrm>
          <a:prstGeom prst="rect">
            <a:avLst/>
          </a:prstGeom>
          <a:noFill/>
          <a:ln>
            <a:noFill/>
          </a:ln>
        </p:spPr>
      </p:pic>
    </p:spTree>
    <p:extLst>
      <p:ext uri="{BB962C8B-B14F-4D97-AF65-F5344CB8AC3E}">
        <p14:creationId xmlns:p14="http://schemas.microsoft.com/office/powerpoint/2010/main" val="2325809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2_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1" id="{BE213BB9-4E14-4F0F-9B38-D89D59945F63}" vid="{571590C4-2944-4812-B80B-AD6F6F69809D}"/>
    </a:ext>
  </a:extLst>
</a:theme>
</file>

<file path=ppt/theme/theme6.xml><?xml version="1.0" encoding="utf-8"?>
<a:theme xmlns:a="http://schemas.openxmlformats.org/drawingml/2006/main" name="4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7.xml><?xml version="1.0" encoding="utf-8"?>
<a:theme xmlns:a="http://schemas.openxmlformats.org/drawingml/2006/main" name="6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1" id="{BE213BB9-4E14-4F0F-9B38-D89D59945F63}" vid="{571590C4-2944-4812-B80B-AD6F6F69809D}"/>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6B9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b05366c-f588-4db6-ac2e-da153e22662e">
      <UserInfo>
        <DisplayName>Bethann Noble</DisplayName>
        <AccountId>4383</AccountId>
        <AccountType/>
      </UserInfo>
      <UserInfo>
        <DisplayName>Amanda Saunders</DisplayName>
        <AccountId>10</AccountId>
        <AccountType/>
      </UserInfo>
      <UserInfo>
        <DisplayName>Nirmal Kumar Juluru</DisplayName>
        <AccountId>1631</AccountId>
        <AccountType/>
      </UserInfo>
      <UserInfo>
        <DisplayName>Greyson Davis</DisplayName>
        <AccountId>833</AccountId>
        <AccountType/>
      </UserInfo>
      <UserInfo>
        <DisplayName>Chintan Patel</DisplayName>
        <AccountId>43</AccountId>
        <AccountType/>
      </UserInfo>
      <UserInfo>
        <DisplayName>Erik Pounds</DisplayName>
        <AccountId>17</AccountId>
        <AccountType/>
      </UserInfo>
      <UserInfo>
        <DisplayName>Nicola Sessions</DisplayName>
        <AccountId>21</AccountId>
        <AccountType/>
      </UserInfo>
      <UserInfo>
        <DisplayName>Arun Venkatesan</DisplayName>
        <AccountId>1219</AccountId>
        <AccountType/>
      </UserInfo>
      <UserInfo>
        <DisplayName>Isabel Hulseman</DisplayName>
        <AccountId>121</AccountId>
        <AccountType/>
      </UserInfo>
    </SharedWithUsers>
    <TaxCatchAll xmlns="0b05366c-f588-4db6-ac2e-da153e22662e" xsi:nil="true"/>
    <lcf76f155ced4ddcb4097134ff3c332f xmlns="ff4cde85-2ae7-4ca4-8ec7-122c2937195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254A3B29537174CACEBE3B6D6C8A83D" ma:contentTypeVersion="18" ma:contentTypeDescription="Create a new document." ma:contentTypeScope="" ma:versionID="54cfeb6897177408406204e7ee4c4c4d">
  <xsd:schema xmlns:xsd="http://www.w3.org/2001/XMLSchema" xmlns:xs="http://www.w3.org/2001/XMLSchema" xmlns:p="http://schemas.microsoft.com/office/2006/metadata/properties" xmlns:ns2="ff4cde85-2ae7-4ca4-8ec7-122c29371958" xmlns:ns3="0b05366c-f588-4db6-ac2e-da153e22662e" targetNamespace="http://schemas.microsoft.com/office/2006/metadata/properties" ma:root="true" ma:fieldsID="5c78fa7f553a515ddf9719750f313a18" ns2:_="" ns3:_="">
    <xsd:import namespace="ff4cde85-2ae7-4ca4-8ec7-122c29371958"/>
    <xsd:import namespace="0b05366c-f588-4db6-ac2e-da153e22662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4cde85-2ae7-4ca4-8ec7-122c293719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04b2a00-2846-4002-b30b-85ebaf4c019a"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b05366c-f588-4db6-ac2e-da153e22662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a91fa059-81dd-451e-b4f2-74fe1f521c92}" ma:internalName="TaxCatchAll" ma:showField="CatchAllData" ma:web="0b05366c-f588-4db6-ac2e-da153e2266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4C7E1E-6C20-440E-941A-535F1A24C014}">
  <ds:schemaRefs>
    <ds:schemaRef ds:uri="http://schemas.microsoft.com/office/2006/documentManagement/types"/>
    <ds:schemaRef ds:uri="http://purl.org/dc/elements/1.1/"/>
    <ds:schemaRef ds:uri="http://schemas.microsoft.com/office/2006/metadata/properties"/>
    <ds:schemaRef ds:uri="http://purl.org/dc/terms/"/>
    <ds:schemaRef ds:uri="ff4cde85-2ae7-4ca4-8ec7-122c29371958"/>
    <ds:schemaRef ds:uri="http://www.w3.org/XML/1998/namespace"/>
    <ds:schemaRef ds:uri="http://purl.org/dc/dcmitype/"/>
    <ds:schemaRef ds:uri="http://schemas.openxmlformats.org/package/2006/metadata/core-properties"/>
    <ds:schemaRef ds:uri="http://schemas.microsoft.com/office/infopath/2007/PartnerControls"/>
    <ds:schemaRef ds:uri="0b05366c-f588-4db6-ac2e-da153e22662e"/>
  </ds:schemaRefs>
</ds:datastoreItem>
</file>

<file path=customXml/itemProps2.xml><?xml version="1.0" encoding="utf-8"?>
<ds:datastoreItem xmlns:ds="http://schemas.openxmlformats.org/officeDocument/2006/customXml" ds:itemID="{E65AC8C1-8675-4762-89BF-D102E51271A0}">
  <ds:schemaRefs>
    <ds:schemaRef ds:uri="http://schemas.microsoft.com/sharepoint/v3/contenttype/forms"/>
  </ds:schemaRefs>
</ds:datastoreItem>
</file>

<file path=customXml/itemProps3.xml><?xml version="1.0" encoding="utf-8"?>
<ds:datastoreItem xmlns:ds="http://schemas.openxmlformats.org/officeDocument/2006/customXml" ds:itemID="{863BDF50-1BB6-430A-AE0B-C128AB9C51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4cde85-2ae7-4ca4-8ec7-122c29371958"/>
    <ds:schemaRef ds:uri="0b05366c-f588-4db6-ac2e-da153e2266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43083d15-7273-40c1-b7db-39efd9ccc17a}" enabled="0" method="" siteId="{43083d15-7273-40c1-b7db-39efd9ccc17a}" removed="1"/>
</clbl:labelList>
</file>

<file path=docProps/app.xml><?xml version="1.0" encoding="utf-8"?>
<Properties xmlns="http://schemas.openxmlformats.org/officeDocument/2006/extended-properties" xmlns:vt="http://schemas.openxmlformats.org/officeDocument/2006/docPropsVTypes">
  <Template>Title Only</Template>
  <TotalTime>241</TotalTime>
  <Words>8082</Words>
  <Application>Microsoft Office PowerPoint</Application>
  <PresentationFormat>Custom</PresentationFormat>
  <Paragraphs>903</Paragraphs>
  <Slides>52</Slides>
  <Notes>46</Notes>
  <HiddenSlides>4</HiddenSlides>
  <MMClips>2</MMClips>
  <ScaleCrop>false</ScaleCrop>
  <HeadingPairs>
    <vt:vector size="6" baseType="variant">
      <vt:variant>
        <vt:lpstr>Fonts Used</vt:lpstr>
      </vt:variant>
      <vt:variant>
        <vt:i4>22</vt:i4>
      </vt:variant>
      <vt:variant>
        <vt:lpstr>Theme</vt:lpstr>
      </vt:variant>
      <vt:variant>
        <vt:i4>9</vt:i4>
      </vt:variant>
      <vt:variant>
        <vt:lpstr>Slide Titles</vt:lpstr>
      </vt:variant>
      <vt:variant>
        <vt:i4>52</vt:i4>
      </vt:variant>
    </vt:vector>
  </HeadingPairs>
  <TitlesOfParts>
    <vt:vector size="83" baseType="lpstr">
      <vt:lpstr>Aptos</vt:lpstr>
      <vt:lpstr>Aptos Display</vt:lpstr>
      <vt:lpstr>Arial</vt:lpstr>
      <vt:lpstr>Barlow</vt:lpstr>
      <vt:lpstr>Calibri</vt:lpstr>
      <vt:lpstr>Century Gothic</vt:lpstr>
      <vt:lpstr>DINPro-Medium</vt:lpstr>
      <vt:lpstr>Helvetica Neue</vt:lpstr>
      <vt:lpstr>Kokila</vt:lpstr>
      <vt:lpstr>Noto Sans Symbols</vt:lpstr>
      <vt:lpstr>NVIDIA Sans</vt:lpstr>
      <vt:lpstr>NVIDIA Sans Light</vt:lpstr>
      <vt:lpstr>NVIDIA Sans Medium</vt:lpstr>
      <vt:lpstr>NVIDIA Sans Regular</vt:lpstr>
      <vt:lpstr>NVIDIA-NALA</vt:lpstr>
      <vt:lpstr>Roboto</vt:lpstr>
      <vt:lpstr>Roboto Mono</vt:lpstr>
      <vt:lpstr>Segoe UI</vt:lpstr>
      <vt:lpstr>Slack-Lato</vt:lpstr>
      <vt:lpstr>Trebuchet MS</vt:lpstr>
      <vt:lpstr>Wingdings</vt:lpstr>
      <vt:lpstr>Wingdings,Sans-Serif</vt:lpstr>
      <vt:lpstr>Title Only</vt:lpstr>
      <vt:lpstr>3_Title Only</vt:lpstr>
      <vt:lpstr>1_Office Theme</vt:lpstr>
      <vt:lpstr>2_Title &amp; Bullet</vt:lpstr>
      <vt:lpstr>2_Title Only</vt:lpstr>
      <vt:lpstr>4_Title Only</vt:lpstr>
      <vt:lpstr>6_Title Only</vt:lpstr>
      <vt:lpstr>7_Title Only</vt:lpstr>
      <vt:lpstr>2_Office Theme</vt:lpstr>
      <vt:lpstr>PowerPoint Presentation</vt:lpstr>
      <vt:lpstr>Sessions</vt:lpstr>
      <vt:lpstr>PowerPoint Presentation</vt:lpstr>
      <vt:lpstr>PowerPoint Presentation</vt:lpstr>
      <vt:lpstr>LLM model stages (usual)</vt:lpstr>
      <vt:lpstr>PowerPoint Presentation</vt:lpstr>
      <vt:lpstr>Building Generative AI Foundation Models</vt:lpstr>
      <vt:lpstr>Requirements for Building Custom LLMs</vt:lpstr>
      <vt:lpstr>NVIDIA NeMo Framework</vt:lpstr>
      <vt:lpstr>Megatron Bridge and Automodel</vt:lpstr>
      <vt:lpstr>Megatron Bridge  Modular code for pre-training </vt:lpstr>
      <vt:lpstr>Data Processing for LLMs Needs Accelerated Computing</vt:lpstr>
      <vt:lpstr>Data Processing for Different LLM Needs</vt:lpstr>
      <vt:lpstr>Challenges with Existing Solutions for Training Foundation Models </vt:lpstr>
      <vt:lpstr>NeMo Curator - Overview</vt:lpstr>
      <vt:lpstr>PowerPoint Presentation</vt:lpstr>
      <vt:lpstr>Only 1% of Raw Text Data is Curated to Train Foundation Models</vt:lpstr>
      <vt:lpstr>PowerPoint Presentation</vt:lpstr>
      <vt:lpstr>Why is Data Curation Important?</vt:lpstr>
      <vt:lpstr>PowerPoint Presentation</vt:lpstr>
      <vt:lpstr>NVIDIA NeMo Curator Pipeline</vt:lpstr>
      <vt:lpstr>High Quality Data Processing Maximizes Model Performance</vt:lpstr>
      <vt:lpstr>NeMo Curator: Features to Train Foundation Models</vt:lpstr>
      <vt:lpstr>Synthetic Data Generation</vt:lpstr>
      <vt:lpstr>Synthetic Data Generation</vt:lpstr>
      <vt:lpstr>Synthetic Data Generation: Example</vt:lpstr>
      <vt:lpstr>SDG Demo Video</vt:lpstr>
      <vt:lpstr>Synthetic Data Generation: Example</vt:lpstr>
      <vt:lpstr>Deduplication and Filtering</vt:lpstr>
      <vt:lpstr>NeMo Curator - Deduplication</vt:lpstr>
      <vt:lpstr>NeMo Curator - Classifier Models</vt:lpstr>
      <vt:lpstr>NeMo Curator - Classifier Models</vt:lpstr>
      <vt:lpstr>Performance – Fuzzy Deduplication</vt:lpstr>
      <vt:lpstr>Deep Dive: Fuzzy Deduplication</vt:lpstr>
      <vt:lpstr>Min-hashing</vt:lpstr>
      <vt:lpstr>Signatures over hash buckets</vt:lpstr>
      <vt:lpstr>Deep Dive: Fuzzy Deduplication</vt:lpstr>
      <vt:lpstr>Deep Dive: Fuzzy Deduplication</vt:lpstr>
      <vt:lpstr>Deep Dive: Fuzzy Deduplication</vt:lpstr>
      <vt:lpstr>Deep Dive: Fuzzy Deduplication</vt:lpstr>
      <vt:lpstr>Semantic Deduplication: Example </vt:lpstr>
      <vt:lpstr>Classification and PII</vt:lpstr>
      <vt:lpstr>Accelerated Data Processing Maximizes LLM Performance &amp; Scale</vt:lpstr>
      <vt:lpstr>NeMo Curator: Example</vt:lpstr>
      <vt:lpstr>NeMo Curator - Resources</vt:lpstr>
      <vt:lpstr>PowerPoint Presentation</vt:lpstr>
      <vt:lpstr>PowerPoint Presentation</vt:lpstr>
      <vt:lpstr>PowerPoint Presentation</vt:lpstr>
      <vt:lpstr>Video Curation: EA Features</vt:lpstr>
      <vt:lpstr>State of the Art Models</vt:lpstr>
      <vt:lpstr>Best Practices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 Sessions</dc:creator>
  <cp:lastModifiedBy>Ayush Maheshwari</cp:lastModifiedBy>
  <cp:revision>155</cp:revision>
  <dcterms:created xsi:type="dcterms:W3CDTF">2023-08-05T00:10:06Z</dcterms:created>
  <dcterms:modified xsi:type="dcterms:W3CDTF">2025-12-09T07:10:46Z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0x0101004254A3B29537174CACEBE3B6D6C8A83D</vt:lpwstr>
  </property>
  <property fmtid="{D5CDD505-2E9C-101B-9397-08002B2CF9AE}" pid="3" name="MediaServiceImageTags">
    <vt:lpwstr/>
  </property>
</Properties>
</file>